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9" r:id="rId3"/>
    <p:sldId id="264" r:id="rId4"/>
    <p:sldId id="265" r:id="rId5"/>
    <p:sldId id="266" r:id="rId6"/>
    <p:sldId id="267" r:id="rId7"/>
    <p:sldId id="269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A1ADC-3FB7-40DA-B2DE-355D9B030C78}" type="datetimeFigureOut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344A0-AA20-403B-B262-2ACEA066A2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92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E9EB-5882-4F14-9D7A-E43319FAAE5D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64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BE4-290A-4A67-9142-8569AAC90C2F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53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7AA9-974F-41EE-AA93-9A7D5FC26AF0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954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8F7-13A7-47A7-A538-4854C83EAB76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67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BB34-6711-40F2-9C7B-47A61743D4AD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07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0FF5-5FAF-43AE-9E0C-CC3EA1B81862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3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AB40-AB99-4455-AC5A-01B404C2C00C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280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ECE-794B-4B99-8E02-3BB1152032F2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11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503B-EE7A-4049-8A0E-70C0A8C6708E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4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B6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-1" y="0"/>
            <a:ext cx="12192001" cy="638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024" y="0"/>
            <a:ext cx="1307976" cy="54771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6950">
            <a:off x="912862" y="1501027"/>
            <a:ext cx="906179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1431126" y="3918880"/>
            <a:ext cx="1831067" cy="17460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5372299" y="2151620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9650526" y="745965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6778">
            <a:off x="5290847" y="-173034"/>
            <a:ext cx="7554916" cy="720406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17125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이재훈책임님\티스타즈PPT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86" t="22046" r="10485" b="9758"/>
          <a:stretch/>
        </p:blipFill>
        <p:spPr bwMode="auto">
          <a:xfrm>
            <a:off x="6395633" y="1301858"/>
            <a:ext cx="5796367" cy="555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7452765" y="176272"/>
            <a:ext cx="4127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3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강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_HTML 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기본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-II</a:t>
            </a:r>
            <a:endParaRPr lang="ko-KR" altLang="en-US" sz="1600" dirty="0">
              <a:latin typeface="+mj-ea"/>
              <a:ea typeface="+mj-ea"/>
            </a:endParaRPr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"/>
            <a:ext cx="1307976" cy="547715"/>
          </a:xfrm>
          <a:prstGeom prst="rect">
            <a:avLst/>
          </a:prstGeom>
        </p:spPr>
      </p:pic>
      <p:sp>
        <p:nvSpPr>
          <p:cNvPr id="9" name="이등변 삼각형 8"/>
          <p:cNvSpPr/>
          <p:nvPr userDrawn="1"/>
        </p:nvSpPr>
        <p:spPr>
          <a:xfrm rot="16200000">
            <a:off x="11611880" y="-31439"/>
            <a:ext cx="548681" cy="61155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E6BA691-BC9B-4A68-9744-1B809170C141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12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3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327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5985-9155-4A4F-A545-EFF2E5BDFE10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25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78468-8E36-4528-8629-5ECE6BEC95B9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10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9708" y="3500063"/>
            <a:ext cx="4444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3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강</a:t>
            </a:r>
            <a:r>
              <a:rPr lang="en-US" altLang="ko-KR" sz="2000" spc="-150" dirty="0">
                <a:solidFill>
                  <a:srgbClr val="0070C0"/>
                </a:solidFill>
                <a:latin typeface="+mj-ea"/>
                <a:ea typeface="+mj-ea"/>
              </a:rPr>
              <a:t>_HTML </a:t>
            </a:r>
            <a:r>
              <a:rPr lang="ko-KR" altLang="en-US" sz="2000" spc="-150" dirty="0">
                <a:solidFill>
                  <a:srgbClr val="0070C0"/>
                </a:solidFill>
                <a:latin typeface="+mj-ea"/>
                <a:ea typeface="+mj-ea"/>
              </a:rPr>
              <a:t>기본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-II</a:t>
            </a:r>
            <a:endParaRPr lang="ko-KR" altLang="en-US" sz="2000" spc="-15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09012" y="3900173"/>
            <a:ext cx="4195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리스트 태그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- </a:t>
            </a:r>
            <a:r>
              <a:rPr lang="en-US" altLang="ko-K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ul,li,ol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표를 나타내는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태그 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- table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이미지를 출력하는 태그 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–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img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사운드를 출력하는 태그 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– audio</a:t>
            </a:r>
          </a:p>
          <a:p>
            <a:pPr marL="171450" indent="-171450">
              <a:buFontTx/>
              <a:buChar char="-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주간 </a:t>
            </a:r>
            <a:r>
              <a:rPr lang="ko-KR" alt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히트송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예제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04432" y="4959417"/>
            <a:ext cx="2094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i="1" dirty="0" smtClean="0"/>
              <a:t>Lecturer</a:t>
            </a:r>
            <a:r>
              <a:rPr lang="en-US" altLang="ko-KR" sz="1200" dirty="0" smtClean="0"/>
              <a:t>  </a:t>
            </a:r>
            <a:r>
              <a:rPr lang="en-US" altLang="ko-KR" sz="1200" dirty="0"/>
              <a:t>K</a:t>
            </a:r>
            <a:r>
              <a:rPr lang="en-US" altLang="ko-KR" sz="1200" dirty="0" smtClean="0"/>
              <a:t>im </a:t>
            </a:r>
            <a:r>
              <a:rPr lang="en-US" altLang="ko-KR" sz="1200" dirty="0" err="1" smtClean="0"/>
              <a:t>Myoung</a:t>
            </a:r>
            <a:r>
              <a:rPr lang="en-US" altLang="ko-KR" sz="1200" dirty="0"/>
              <a:t>-</a:t>
            </a:r>
            <a:r>
              <a:rPr lang="en-US" altLang="ko-KR" sz="1200" dirty="0" smtClean="0"/>
              <a:t>Ho</a:t>
            </a:r>
          </a:p>
          <a:p>
            <a:pPr algn="r"/>
            <a:r>
              <a:rPr lang="en-US" altLang="ko-KR" sz="1200" i="1" dirty="0" smtClean="0"/>
              <a:t>Nickname</a:t>
            </a:r>
            <a:r>
              <a:rPr lang="en-US" altLang="ko-KR" sz="1200" dirty="0" smtClean="0"/>
              <a:t>  </a:t>
            </a:r>
            <a:r>
              <a:rPr lang="ko-KR" altLang="en-US" sz="1200" dirty="0" err="1" smtClean="0"/>
              <a:t>블스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r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blogstudy@naver.com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08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3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-1.</a:t>
            </a:r>
            <a:r>
              <a:rPr lang="en-US" altLang="ko-KR" sz="1600" b="1" dirty="0">
                <a:latin typeface="+mn-ea"/>
              </a:rPr>
              <a:t> </a:t>
            </a:r>
            <a:r>
              <a:rPr lang="ko-KR" altLang="en-US" sz="1600" b="1" dirty="0">
                <a:latin typeface="+mn-ea"/>
              </a:rPr>
              <a:t>리스트 태그 </a:t>
            </a:r>
            <a:r>
              <a:rPr lang="en-US" altLang="ko-KR" sz="1600" b="1" dirty="0">
                <a:latin typeface="+mn-ea"/>
              </a:rPr>
              <a:t>- </a:t>
            </a:r>
            <a:r>
              <a:rPr lang="en-US" altLang="ko-KR" sz="1600" b="1" dirty="0" err="1">
                <a:latin typeface="+mn-ea"/>
              </a:rPr>
              <a:t>ul,li,ol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/>
              <a:t>리스트를 표현하는 가장 많이 사용되고 있는 태그들 중 하나입니다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</a:t>
            </a:r>
            <a:r>
              <a:rPr lang="en-US" altLang="ko-KR" sz="1200" dirty="0" smtClean="0"/>
              <a:t>html_css_3_1_ex1</a:t>
            </a:r>
            <a:r>
              <a:rPr lang="en-US" altLang="ko-KR" sz="1200" dirty="0" smtClean="0"/>
              <a:t>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705" y="1777267"/>
            <a:ext cx="4186420" cy="420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63" y="1777267"/>
            <a:ext cx="3282583" cy="4124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2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3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-1.</a:t>
            </a:r>
            <a:r>
              <a:rPr lang="en-US" altLang="ko-KR" sz="1600" b="1" dirty="0">
                <a:latin typeface="+mn-ea"/>
              </a:rPr>
              <a:t> </a:t>
            </a:r>
            <a:r>
              <a:rPr lang="ko-KR" altLang="en-US" sz="1600" b="1" dirty="0">
                <a:latin typeface="+mn-ea"/>
              </a:rPr>
              <a:t>리스트 태그 </a:t>
            </a:r>
            <a:r>
              <a:rPr lang="en-US" altLang="ko-KR" sz="1600" b="1" dirty="0" smtClean="0">
                <a:latin typeface="+mn-ea"/>
              </a:rPr>
              <a:t>– </a:t>
            </a:r>
            <a:r>
              <a:rPr lang="en-US" altLang="ko-KR" sz="1600" b="1" dirty="0" err="1" smtClean="0">
                <a:latin typeface="+mn-ea"/>
              </a:rPr>
              <a:t>dl,dt,dd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/>
              <a:t>리스트를 표현하는 가장 많이 사용되고 있는 태그들 중 하나입니다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(html_css_3_1_ex2)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127" y="1686304"/>
            <a:ext cx="2695575" cy="385762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7268" y="1686304"/>
            <a:ext cx="4191000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68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3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-2.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>
                <a:latin typeface="+mn-ea"/>
              </a:rPr>
              <a:t>표를 나타내는 태그 </a:t>
            </a:r>
            <a:r>
              <a:rPr lang="en-US" altLang="ko-KR" sz="1600" b="1" dirty="0">
                <a:latin typeface="+mn-ea"/>
              </a:rPr>
              <a:t>- table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err="1" smtClean="0"/>
              <a:t>표형식의</a:t>
            </a:r>
            <a:r>
              <a:rPr lang="ko-KR" altLang="en-US" sz="1200" dirty="0" smtClean="0"/>
              <a:t> 레이아웃을 만드는 태그로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예전에는 웹사이트의 전체적인 레이아웃을 만들었으나 현재는 사용빈도가 많이 줄었습니다</a:t>
            </a:r>
            <a:r>
              <a:rPr lang="en-US" altLang="ko-KR" sz="1200" dirty="0" smtClean="0"/>
              <a:t>.</a:t>
            </a:r>
            <a:endParaRPr lang="en-US" altLang="ko-KR" sz="1200" dirty="0"/>
          </a:p>
          <a:p>
            <a:r>
              <a:rPr lang="en-US" altLang="ko-KR" sz="1200" dirty="0" smtClean="0"/>
              <a:t>(html_css_3_2_ex1)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564" y="3046148"/>
            <a:ext cx="1295400" cy="93345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748" y="4391700"/>
            <a:ext cx="2390775" cy="97155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346" y="1990673"/>
            <a:ext cx="1238250" cy="695325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6663" y="1688836"/>
            <a:ext cx="3943350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9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3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-3.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 smtClean="0">
                <a:latin typeface="+mn-ea"/>
              </a:rPr>
              <a:t>이미지를 </a:t>
            </a:r>
            <a:r>
              <a:rPr lang="ko-KR" altLang="en-US" sz="1600" b="1" dirty="0">
                <a:latin typeface="+mn-ea"/>
              </a:rPr>
              <a:t>나타내는 태그 </a:t>
            </a:r>
            <a:r>
              <a:rPr lang="en-US" altLang="ko-KR" sz="1600" b="1" dirty="0">
                <a:latin typeface="+mn-ea"/>
              </a:rPr>
              <a:t>- </a:t>
            </a:r>
            <a:r>
              <a:rPr lang="en-US" altLang="ko-KR" sz="1600" b="1" dirty="0" err="1" smtClean="0">
                <a:latin typeface="+mn-ea"/>
              </a:rPr>
              <a:t>img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웹사이트에서 이미지를 출력해 주는 태그 입니다</a:t>
            </a:r>
            <a:r>
              <a:rPr lang="en-US" altLang="ko-KR" sz="1200" dirty="0" smtClean="0"/>
              <a:t>.</a:t>
            </a:r>
            <a:endParaRPr lang="en-US" altLang="ko-KR" sz="1200" dirty="0"/>
          </a:p>
          <a:p>
            <a:r>
              <a:rPr lang="en-US" altLang="ko-KR" sz="1200" dirty="0" smtClean="0"/>
              <a:t>(html_css_3_3_ex1)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08" y="1806950"/>
            <a:ext cx="4384649" cy="321173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446" y="1968514"/>
            <a:ext cx="711517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2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3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-4.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 smtClean="0">
                <a:latin typeface="+mn-ea"/>
              </a:rPr>
              <a:t>사운드를 출력하는 태그 </a:t>
            </a:r>
            <a:r>
              <a:rPr lang="en-US" altLang="ko-KR" sz="1600" b="1" dirty="0" smtClean="0">
                <a:latin typeface="+mn-ea"/>
              </a:rPr>
              <a:t>- audio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웹사이트에서 사운드를 출력해 주는 태그 입니다</a:t>
            </a:r>
            <a:r>
              <a:rPr lang="en-US" altLang="ko-KR" sz="1200" dirty="0" smtClean="0"/>
              <a:t>.</a:t>
            </a:r>
            <a:endParaRPr lang="en-US" altLang="ko-KR" sz="1200" dirty="0"/>
          </a:p>
          <a:p>
            <a:r>
              <a:rPr lang="en-US" altLang="ko-KR" sz="1200" dirty="0" smtClean="0"/>
              <a:t>(html_css_3_4_ex1)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012" y="2050786"/>
            <a:ext cx="4352925" cy="128587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012" y="3980277"/>
            <a:ext cx="6009409" cy="206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3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-5.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 smtClean="0">
                <a:latin typeface="+mn-ea"/>
              </a:rPr>
              <a:t>주간 </a:t>
            </a:r>
            <a:r>
              <a:rPr lang="ko-KR" altLang="en-US" sz="1600" b="1" dirty="0" err="1" smtClean="0">
                <a:latin typeface="+mn-ea"/>
              </a:rPr>
              <a:t>히트송</a:t>
            </a:r>
            <a:r>
              <a:rPr lang="ko-KR" altLang="en-US" sz="1600" b="1" dirty="0" smtClean="0">
                <a:latin typeface="+mn-ea"/>
              </a:rPr>
              <a:t> 예제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(html_css_3_5_ex1)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764" y="1718557"/>
            <a:ext cx="2707934" cy="433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4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4952</TotalTime>
  <Words>146</Words>
  <Application>Microsoft Office PowerPoint</Application>
  <PresentationFormat>와이드스크린</PresentationFormat>
  <Paragraphs>32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</dc:creator>
  <cp:lastModifiedBy>ho</cp:lastModifiedBy>
  <cp:revision>1159</cp:revision>
  <dcterms:created xsi:type="dcterms:W3CDTF">2014-12-01T08:37:15Z</dcterms:created>
  <dcterms:modified xsi:type="dcterms:W3CDTF">2015-04-15T08:40:09Z</dcterms:modified>
</cp:coreProperties>
</file>