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59" r:id="rId3"/>
    <p:sldId id="264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27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데이터베이스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27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데이터베이스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SQLite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CP(Content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Provider)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27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>
                <a:latin typeface="+mn-ea"/>
              </a:rPr>
              <a:t> SQLite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안드로이드에서는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SQLite</a:t>
            </a:r>
            <a:r>
              <a:rPr lang="ko-KR" altLang="en-US" sz="1200" dirty="0" smtClean="0"/>
              <a:t>라는 아주 경량급의 </a:t>
            </a:r>
            <a:r>
              <a:rPr lang="en-US" altLang="ko-KR" sz="1200" dirty="0" smtClean="0"/>
              <a:t>DB</a:t>
            </a:r>
            <a:r>
              <a:rPr lang="ko-KR" altLang="en-US" sz="1200" dirty="0" smtClean="0"/>
              <a:t>를 사용 합니다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경량이라고 하지만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작은 디바이스에 최적화된 아주 훌륭한 </a:t>
            </a:r>
            <a:r>
              <a:rPr lang="en-US" altLang="ko-KR" sz="1200" dirty="0" smtClean="0"/>
              <a:t>RDB </a:t>
            </a:r>
            <a:r>
              <a:rPr lang="ko-KR" altLang="en-US" sz="1200" dirty="0" smtClean="0"/>
              <a:t>입니다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기본적으로 </a:t>
            </a:r>
            <a:r>
              <a:rPr lang="ko-KR" altLang="en-US" sz="1200" dirty="0" err="1" smtClean="0"/>
              <a:t>안드로이드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프로임웍에</a:t>
            </a:r>
            <a:r>
              <a:rPr lang="ko-KR" altLang="en-US" sz="1200" dirty="0" smtClean="0"/>
              <a:t> 라이브러리와 함께 포함되어 있어 개발자는 별도의 설치 없이 사용 할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/>
              <a:t>(android_27_1_ex1)</a:t>
            </a:r>
            <a:endParaRPr lang="en-US" altLang="ko-KR" sz="1200" dirty="0" smtClean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1398573" y="3284997"/>
            <a:ext cx="2427610" cy="453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MemberInfoHelper</a:t>
            </a:r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398573" y="2091008"/>
            <a:ext cx="2427610" cy="453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/>
              <a:t>SQLiteOpenHelper</a:t>
            </a:r>
            <a:endParaRPr lang="ko-KR" altLang="en-US" dirty="0"/>
          </a:p>
        </p:txBody>
      </p:sp>
      <p:cxnSp>
        <p:nvCxnSpPr>
          <p:cNvPr id="10" name="직선 화살표 연결선 9"/>
          <p:cNvCxnSpPr>
            <a:stCxn id="11" idx="0"/>
          </p:cNvCxnSpPr>
          <p:nvPr/>
        </p:nvCxnSpPr>
        <p:spPr>
          <a:xfrm flipH="1" flipV="1">
            <a:off x="2605635" y="2544162"/>
            <a:ext cx="6743" cy="740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573" y="3863992"/>
            <a:ext cx="6841397" cy="237588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814412" y="4821100"/>
            <a:ext cx="2101744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DB</a:t>
            </a:r>
            <a:r>
              <a:rPr lang="ko-KR" altLang="en-US" sz="1200" dirty="0" smtClean="0"/>
              <a:t>가 처음 생성 될 때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최초 한번만 실행 됩니다</a:t>
            </a:r>
            <a:r>
              <a:rPr lang="en-US" altLang="ko-KR" sz="1200" dirty="0" smtClean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14412" y="5572311"/>
            <a:ext cx="2101744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DB </a:t>
            </a:r>
            <a:r>
              <a:rPr lang="ko-KR" altLang="en-US" sz="1200" dirty="0" smtClean="0"/>
              <a:t>버전이 </a:t>
            </a:r>
            <a:r>
              <a:rPr lang="ko-KR" altLang="en-US" sz="1200" dirty="0" err="1" smtClean="0"/>
              <a:t>변경되었을때</a:t>
            </a:r>
            <a:endParaRPr lang="en-US" altLang="ko-KR" sz="1200" dirty="0"/>
          </a:p>
          <a:p>
            <a:pPr algn="ctr"/>
            <a:r>
              <a:rPr lang="ko-KR" altLang="en-US" sz="1200" dirty="0" smtClean="0"/>
              <a:t>실행 됩니다</a:t>
            </a:r>
            <a:r>
              <a:rPr lang="en-US" altLang="ko-KR" sz="1200" dirty="0" smtClean="0"/>
              <a:t>.</a:t>
            </a:r>
          </a:p>
        </p:txBody>
      </p:sp>
      <p:cxnSp>
        <p:nvCxnSpPr>
          <p:cNvPr id="18" name="직선 화살표 연결선 17"/>
          <p:cNvCxnSpPr>
            <a:stCxn id="16" idx="1"/>
          </p:cNvCxnSpPr>
          <p:nvPr/>
        </p:nvCxnSpPr>
        <p:spPr>
          <a:xfrm flipH="1" flipV="1">
            <a:off x="8472361" y="5051932"/>
            <a:ext cx="34205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flipH="1" flipV="1">
            <a:off x="8472360" y="5803143"/>
            <a:ext cx="34205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27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CP(Content Provider)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/>
              <a:t>안드로이드에서는</a:t>
            </a:r>
            <a:r>
              <a:rPr lang="ko-KR" altLang="en-US" sz="1200" dirty="0" smtClean="0"/>
              <a:t> 내가 가지고 있는 데이터베이스를 다른 어플리케이션에 </a:t>
            </a:r>
            <a:r>
              <a:rPr lang="ko-KR" altLang="en-US" sz="1200" smtClean="0"/>
              <a:t>공개 </a:t>
            </a:r>
            <a:r>
              <a:rPr lang="ko-KR" altLang="en-US" sz="1200" smtClean="0"/>
              <a:t>할 수 </a:t>
            </a:r>
            <a:r>
              <a:rPr lang="ko-KR" altLang="en-US" sz="1200" dirty="0" smtClean="0"/>
              <a:t>있는 방법이 있습니다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이것이 </a:t>
            </a:r>
            <a:r>
              <a:rPr lang="en-US" altLang="ko-KR" sz="1200" dirty="0" smtClean="0"/>
              <a:t>Content Provider</a:t>
            </a:r>
            <a:r>
              <a:rPr lang="ko-KR" altLang="en-US" sz="1200" dirty="0" smtClean="0"/>
              <a:t>라고 하는 객체 입니다</a:t>
            </a:r>
            <a:r>
              <a:rPr lang="en-US" altLang="ko-KR" sz="1200" dirty="0" smtClean="0"/>
              <a:t>. </a:t>
            </a:r>
          </a:p>
          <a:p>
            <a:r>
              <a:rPr lang="en-US" altLang="ko-KR" sz="1200" dirty="0" smtClean="0"/>
              <a:t>(android_27_2_ex1, android_27_2_ex2)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1789881" y="3906259"/>
            <a:ext cx="2946850" cy="922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(android_27_2_ex1</a:t>
            </a:r>
            <a:r>
              <a:rPr lang="en-US" altLang="ko-KR" sz="1200" dirty="0" smtClean="0"/>
              <a:t>)</a:t>
            </a:r>
          </a:p>
          <a:p>
            <a:pPr algn="ctr"/>
            <a:r>
              <a:rPr lang="en-US" altLang="ko-KR" dirty="0" err="1"/>
              <a:t>MemberInfoProvider</a:t>
            </a:r>
            <a:endParaRPr lang="en-US" altLang="ko-KR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7410475" y="3906259"/>
            <a:ext cx="2946850" cy="922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/>
              <a:t>(</a:t>
            </a:r>
            <a:r>
              <a:rPr lang="en-US" altLang="ko-KR" sz="1200" dirty="0" smtClean="0"/>
              <a:t>android_27_2_ex2)</a:t>
            </a:r>
          </a:p>
          <a:p>
            <a:pPr algn="ctr"/>
            <a:r>
              <a:rPr lang="en-US" altLang="ko-KR" dirty="0" err="1"/>
              <a:t>MainActivity</a:t>
            </a:r>
            <a:endParaRPr lang="en-US" altLang="ko-KR" dirty="0" smtClean="0"/>
          </a:p>
        </p:txBody>
      </p:sp>
      <p:sp>
        <p:nvSpPr>
          <p:cNvPr id="19" name="직사각형 18"/>
          <p:cNvSpPr/>
          <p:nvPr/>
        </p:nvSpPr>
        <p:spPr>
          <a:xfrm>
            <a:off x="1789881" y="2391816"/>
            <a:ext cx="2946850" cy="922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ContentProvider</a:t>
            </a:r>
            <a:endParaRPr lang="en-US" altLang="ko-KR" dirty="0" smtClean="0"/>
          </a:p>
        </p:txBody>
      </p:sp>
      <p:cxnSp>
        <p:nvCxnSpPr>
          <p:cNvPr id="20" name="직선 화살표 연결선 19"/>
          <p:cNvCxnSpPr>
            <a:endCxn id="19" idx="2"/>
          </p:cNvCxnSpPr>
          <p:nvPr/>
        </p:nvCxnSpPr>
        <p:spPr>
          <a:xfrm flipH="1" flipV="1">
            <a:off x="3263306" y="3314710"/>
            <a:ext cx="1" cy="591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왼쪽 화살표 6"/>
          <p:cNvSpPr/>
          <p:nvPr/>
        </p:nvSpPr>
        <p:spPr>
          <a:xfrm>
            <a:off x="4906664" y="3970463"/>
            <a:ext cx="2290046" cy="67589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5526279" y="4169908"/>
            <a:ext cx="129712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DB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접근 가능</a:t>
            </a:r>
            <a:endParaRPr lang="en-US" altLang="ko-KR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4122</TotalTime>
  <Words>122</Words>
  <Application>Microsoft Office PowerPoint</Application>
  <PresentationFormat>와이드스크린</PresentationFormat>
  <Paragraphs>28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961</cp:revision>
  <dcterms:created xsi:type="dcterms:W3CDTF">2014-12-01T08:37:15Z</dcterms:created>
  <dcterms:modified xsi:type="dcterms:W3CDTF">2015-04-10T09:47:46Z</dcterms:modified>
</cp:coreProperties>
</file>