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1ADC-3FB7-40DA-B2DE-355D9B030C78}" type="datetimeFigureOut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44A0-AA20-403B-B262-2ACEA066A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75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44A0-AA20-403B-B262-2ACEA066A20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42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9EB-5882-4F14-9D7A-E43319FAAE5D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BE4-290A-4A67-9142-8569AAC90C2F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5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7AA9-974F-41EE-AA93-9A7D5FC26AF0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5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78F7-13A7-47A7-A538-4854C83EAB76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BB34-6711-40F2-9C7B-47A61743D4AD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FF5-5FAF-43AE-9E0C-CC3EA1B81862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B40-AB99-4455-AC5A-01B404C2C00C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80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0ECE-794B-4B99-8E02-3BB1152032F2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11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503B-EE7A-4049-8A0E-70C0A8C6708E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B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1" y="0"/>
            <a:ext cx="12192001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24" y="0"/>
            <a:ext cx="1307976" cy="54771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950">
            <a:off x="912862" y="1501027"/>
            <a:ext cx="906179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1431126" y="3918880"/>
            <a:ext cx="1831067" cy="17460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5372299" y="2151620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977">
            <a:off x="9650526" y="745965"/>
            <a:ext cx="1131884" cy="1079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778">
            <a:off x="5290847" y="-173034"/>
            <a:ext cx="7554916" cy="72040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5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이재훈책임님\티스타즈PPT_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6" t="22046" r="10485" b="9758"/>
          <a:stretch/>
        </p:blipFill>
        <p:spPr bwMode="auto">
          <a:xfrm>
            <a:off x="6395633" y="1301858"/>
            <a:ext cx="5796367" cy="5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786282" y="176272"/>
            <a:ext cx="47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ko-KR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강 </a:t>
            </a:r>
            <a:r>
              <a:rPr lang="en-US" altLang="ko-K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</a:t>
            </a:r>
            <a:r>
              <a:rPr lang="ko-KR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네트워크</a:t>
            </a:r>
            <a:endParaRPr lang="en-US" altLang="ko-K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"/>
            <a:ext cx="1307976" cy="547715"/>
          </a:xfrm>
          <a:prstGeom prst="rect">
            <a:avLst/>
          </a:prstGeom>
        </p:spPr>
      </p:pic>
      <p:sp>
        <p:nvSpPr>
          <p:cNvPr id="9" name="이등변 삼각형 8"/>
          <p:cNvSpPr/>
          <p:nvPr userDrawn="1"/>
        </p:nvSpPr>
        <p:spPr>
          <a:xfrm rot="16200000">
            <a:off x="11611880" y="-31439"/>
            <a:ext cx="548681" cy="611559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6BA691-BC9B-4A68-9744-1B809170C141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27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5985-9155-4A4F-A545-EFF2E5BDFE10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5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468-8E36-4528-8629-5ECE6BEC95B9}" type="datetime1">
              <a:rPr lang="ko-KR" altLang="en-US" smtClean="0"/>
              <a:t>2014-12-26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ED37-DDEF-4DB7-963E-342CD9877B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1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jsp.pe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kandroid.org/" TargetMode="External"/><Relationship Id="rId5" Type="http://schemas.openxmlformats.org/officeDocument/2006/relationships/hyperlink" Target="http://www.androidside.com/" TargetMode="External"/><Relationship Id="rId4" Type="http://schemas.openxmlformats.org/officeDocument/2006/relationships/hyperlink" Target="http://www.jspstudy.co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2541" y="3438508"/>
            <a:ext cx="423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31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r>
              <a:rPr lang="en-US" altLang="ko-KR" sz="20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JAVA </a:t>
            </a:r>
            <a:r>
              <a:rPr lang="ko-KR" altLang="en-US" sz="20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네트워크</a:t>
            </a:r>
            <a:endParaRPr lang="en-US" altLang="ko-KR" sz="2000" spc="-15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4187" y="3838618"/>
            <a:ext cx="297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JAVA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네트워크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InetAdress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URLConnection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클래스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Socket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의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이해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채팅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프로그래밍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JAVA 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관련 사이트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4432" y="4959417"/>
            <a:ext cx="209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smtClean="0"/>
              <a:t>Lecturer</a:t>
            </a:r>
            <a:r>
              <a:rPr lang="en-US" altLang="ko-KR" sz="1200" dirty="0" smtClean="0"/>
              <a:t>  </a:t>
            </a:r>
            <a:r>
              <a:rPr lang="en-US" altLang="ko-KR" sz="1200" dirty="0"/>
              <a:t>K</a:t>
            </a:r>
            <a:r>
              <a:rPr lang="en-US" altLang="ko-KR" sz="1200" dirty="0" smtClean="0"/>
              <a:t>im </a:t>
            </a:r>
            <a:r>
              <a:rPr lang="en-US" altLang="ko-KR" sz="1200" dirty="0" err="1" smtClean="0"/>
              <a:t>Myoung</a:t>
            </a:r>
            <a:r>
              <a:rPr lang="en-US" altLang="ko-KR" sz="1200" dirty="0"/>
              <a:t>-</a:t>
            </a:r>
            <a:r>
              <a:rPr lang="en-US" altLang="ko-KR" sz="1200" dirty="0" smtClean="0"/>
              <a:t>Ho</a:t>
            </a:r>
          </a:p>
          <a:p>
            <a:pPr algn="r"/>
            <a:r>
              <a:rPr lang="en-US" altLang="ko-KR" sz="1200" i="1" dirty="0" smtClean="0"/>
              <a:t>Nickname</a:t>
            </a:r>
            <a:r>
              <a:rPr lang="en-US" altLang="ko-KR" sz="1200" dirty="0" smtClean="0"/>
              <a:t>  </a:t>
            </a:r>
            <a:r>
              <a:rPr lang="ko-KR" altLang="en-US" sz="1200" dirty="0" err="1" smtClean="0"/>
              <a:t>블스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blogstudy@naver.com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-1.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1600" b="1" dirty="0">
                <a:latin typeface="+mj-ea"/>
                <a:ea typeface="+mj-ea"/>
              </a:rPr>
              <a:t>JAVA </a:t>
            </a:r>
            <a:r>
              <a:rPr lang="ko-KR" altLang="en-US" sz="1600" b="1" dirty="0" smtClean="0">
                <a:latin typeface="+mj-ea"/>
                <a:ea typeface="+mj-ea"/>
              </a:rPr>
              <a:t>네트워크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35392"/>
            <a:ext cx="10676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JAVA</a:t>
            </a:r>
            <a:r>
              <a:rPr lang="ko-KR" altLang="en-US" sz="1100" dirty="0" smtClean="0">
                <a:latin typeface="+mn-ea"/>
              </a:rPr>
              <a:t>는 다른 언어에 비해 네트워크 기능이 뛰어난 언어 입니다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ko-KR" altLang="en-US" sz="1100" dirty="0" smtClean="0">
                <a:latin typeface="+mn-ea"/>
              </a:rPr>
              <a:t>고수준의 언어답게 네트워크 안에서 이루어 지는 깊은 지식에 대해서 개발자는 모두 알 필요가 없습니다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즉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많은 클래스가 제공되고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우리는 단지 유용한 클래스들을 사용하기만 하면 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java.net </a:t>
            </a:r>
            <a:r>
              <a:rPr lang="ko-KR" altLang="en-US" sz="1100" dirty="0" smtClean="0">
                <a:latin typeface="+mn-ea"/>
              </a:rPr>
              <a:t>패키지의 몇 가지 클래스들에 대해서 살펴보도록 합니다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008" y="2595151"/>
            <a:ext cx="10676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호스트의 </a:t>
            </a:r>
            <a:r>
              <a:rPr lang="en-US" altLang="ko-KR" sz="1100" dirty="0" smtClean="0"/>
              <a:t>IP</a:t>
            </a:r>
            <a:r>
              <a:rPr lang="ko-KR" altLang="en-US" sz="1100" dirty="0" smtClean="0"/>
              <a:t>주소를 비롯한 네트워크상의 정보를 얻어오는 클래스 입니다</a:t>
            </a:r>
            <a:r>
              <a:rPr lang="en-US" altLang="ko-KR" sz="1100" dirty="0"/>
              <a:t>. (31_2_ex1_networkex)</a:t>
            </a:r>
            <a:endParaRPr lang="en-US" altLang="ko-KR" sz="1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007" y="2234739"/>
            <a:ext cx="1067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1600" b="1" kern="1200" baseline="0" dirty="0" err="1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InetAddress</a:t>
            </a:r>
            <a:endParaRPr lang="ko-KR" altLang="en-US" sz="1600" b="1" dirty="0">
              <a:latin typeface="+mj-ea"/>
              <a:ea typeface="+mj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77007" y="2575224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3" y="2856761"/>
            <a:ext cx="6863516" cy="36236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192" y="2860138"/>
            <a:ext cx="2062438" cy="7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-2.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en-US" altLang="ko-KR" sz="1600" b="1" dirty="0" err="1" smtClean="0">
                <a:latin typeface="+mj-ea"/>
                <a:ea typeface="+mj-ea"/>
              </a:rPr>
              <a:t>URLConnection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35392"/>
            <a:ext cx="10676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+mn-ea"/>
              </a:rPr>
              <a:t>URL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smtClean="0">
                <a:latin typeface="+mn-ea"/>
              </a:rPr>
              <a:t>클래스 </a:t>
            </a:r>
            <a:r>
              <a:rPr lang="en-US" altLang="ko-KR" sz="1100" dirty="0" smtClean="0">
                <a:latin typeface="+mn-ea"/>
              </a:rPr>
              <a:t>: DNS</a:t>
            </a:r>
            <a:r>
              <a:rPr lang="ko-KR" altLang="en-US" sz="1100" dirty="0" smtClean="0">
                <a:latin typeface="+mn-ea"/>
              </a:rPr>
              <a:t>를 통한 </a:t>
            </a:r>
            <a:r>
              <a:rPr lang="en-US" altLang="ko-KR" sz="1100" dirty="0" smtClean="0">
                <a:latin typeface="+mn-ea"/>
              </a:rPr>
              <a:t>IP</a:t>
            </a:r>
            <a:r>
              <a:rPr lang="ko-KR" altLang="en-US" sz="1100" dirty="0" smtClean="0">
                <a:latin typeface="+mn-ea"/>
              </a:rPr>
              <a:t>정보를 이용하여</a:t>
            </a:r>
            <a:r>
              <a:rPr lang="en-US" altLang="ko-KR" sz="1100" dirty="0" smtClean="0">
                <a:latin typeface="+mn-ea"/>
              </a:rPr>
              <a:t>,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URL</a:t>
            </a:r>
            <a:r>
              <a:rPr lang="ko-KR" altLang="en-US" sz="1100" dirty="0" smtClean="0">
                <a:latin typeface="+mn-ea"/>
              </a:rPr>
              <a:t>객체를 만들 후 네트워크 접속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 smtClean="0">
                <a:latin typeface="+mn-ea"/>
              </a:rPr>
              <a:t>및</a:t>
            </a:r>
            <a:r>
              <a:rPr lang="en-US" altLang="ko-KR" sz="1100" dirty="0" smtClean="0">
                <a:latin typeface="+mn-ea"/>
              </a:rPr>
              <a:t> URL</a:t>
            </a:r>
            <a:r>
              <a:rPr lang="ko-KR" altLang="en-US" sz="1100" dirty="0" smtClean="0">
                <a:latin typeface="+mn-ea"/>
              </a:rPr>
              <a:t>정보를 얻어 옵니다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err="1" smtClean="0">
                <a:latin typeface="+mn-ea"/>
              </a:rPr>
              <a:t>URLConnection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 smtClean="0">
                <a:latin typeface="+mn-ea"/>
              </a:rPr>
              <a:t>클래스 </a:t>
            </a:r>
            <a:r>
              <a:rPr lang="en-US" altLang="ko-KR" sz="1100" dirty="0" smtClean="0">
                <a:latin typeface="+mn-ea"/>
              </a:rPr>
              <a:t>: </a:t>
            </a:r>
            <a:r>
              <a:rPr lang="ko-KR" altLang="en-US" sz="1100" dirty="0" smtClean="0">
                <a:latin typeface="+mn-ea"/>
              </a:rPr>
              <a:t>추상클래스로 </a:t>
            </a:r>
            <a:r>
              <a:rPr lang="en-US" altLang="ko-KR" sz="1100" dirty="0" smtClean="0">
                <a:latin typeface="+mn-ea"/>
              </a:rPr>
              <a:t>URL</a:t>
            </a:r>
            <a:r>
              <a:rPr lang="ko-KR" altLang="en-US" sz="1100" dirty="0" smtClean="0">
                <a:latin typeface="+mn-ea"/>
              </a:rPr>
              <a:t>객체로부터 생성 됩니다</a:t>
            </a:r>
            <a:r>
              <a:rPr lang="en-US" altLang="ko-KR" sz="1100" dirty="0" smtClean="0">
                <a:latin typeface="+mn-ea"/>
              </a:rPr>
              <a:t>. URL</a:t>
            </a:r>
            <a:r>
              <a:rPr lang="ko-KR" altLang="en-US" sz="1100" dirty="0" smtClean="0">
                <a:latin typeface="+mn-ea"/>
              </a:rPr>
              <a:t>클래스의 </a:t>
            </a:r>
            <a:r>
              <a:rPr lang="en-US" altLang="ko-KR" sz="1100" dirty="0" err="1" smtClean="0">
                <a:latin typeface="+mn-ea"/>
              </a:rPr>
              <a:t>openConnection</a:t>
            </a:r>
            <a:r>
              <a:rPr lang="en-US" altLang="ko-KR" sz="1100" dirty="0" smtClean="0">
                <a:latin typeface="+mn-ea"/>
              </a:rPr>
              <a:t>()</a:t>
            </a:r>
            <a:r>
              <a:rPr lang="ko-KR" altLang="en-US" sz="1100" dirty="0" err="1" smtClean="0">
                <a:latin typeface="+mn-ea"/>
              </a:rPr>
              <a:t>메소드를</a:t>
            </a:r>
            <a:r>
              <a:rPr lang="ko-KR" altLang="en-US" sz="1100" dirty="0" smtClean="0">
                <a:latin typeface="+mn-ea"/>
              </a:rPr>
              <a:t> 이용 합니다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(31_2_ex2_urlconnection)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7" y="1735556"/>
            <a:ext cx="7398759" cy="41459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37" y="5909388"/>
            <a:ext cx="16573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-3.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Socket</a:t>
            </a:r>
            <a:r>
              <a:rPr lang="ko-KR" altLang="en-US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의 이해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35392"/>
            <a:ext cx="1067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네트워크상에서 서로 다른 호스트 사이의 통신을 위한 수단 입니다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7906" y="1593856"/>
            <a:ext cx="1377554" cy="228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1050" y="1544492"/>
            <a:ext cx="1377554" cy="228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486541" y="2530081"/>
            <a:ext cx="771629" cy="376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Socket</a:t>
            </a:r>
            <a:endParaRPr lang="ko-KR" altLang="en-US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6497188" y="2530080"/>
            <a:ext cx="771629" cy="376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Socket</a:t>
            </a:r>
            <a:endParaRPr lang="ko-KR" altLang="en-US" sz="1400" b="1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409246" y="2718215"/>
            <a:ext cx="395179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6749" y="2744421"/>
            <a:ext cx="101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ea"/>
              </a:rPr>
              <a:t>I/O Stream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1378" y="3425442"/>
            <a:ext cx="101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ea"/>
              </a:rPr>
              <a:t>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1676" y="3447037"/>
            <a:ext cx="101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ea"/>
              </a:rPr>
              <a:t>client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6809" y="4126407"/>
            <a:ext cx="5324235" cy="93871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altLang="ko-KR" sz="1100" dirty="0" smtClean="0">
                <a:latin typeface="+mn-ea"/>
              </a:rPr>
              <a:t>Server</a:t>
            </a:r>
            <a:r>
              <a:rPr lang="ko-KR" altLang="en-US" sz="1100" dirty="0" smtClean="0">
                <a:latin typeface="+mn-ea"/>
              </a:rPr>
              <a:t>에서 </a:t>
            </a:r>
            <a:r>
              <a:rPr lang="en-US" altLang="ko-KR" sz="1100" dirty="0" err="1" smtClean="0">
                <a:latin typeface="+mn-ea"/>
              </a:rPr>
              <a:t>ServerSocket</a:t>
            </a:r>
            <a:r>
              <a:rPr lang="ko-KR" altLang="en-US" sz="1100" dirty="0" smtClean="0">
                <a:latin typeface="+mn-ea"/>
              </a:rPr>
              <a:t>을 만들고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클라이언트의 요청을 기다림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228600" indent="-228600">
              <a:buAutoNum type="arabicParenR"/>
            </a:pPr>
            <a:r>
              <a:rPr lang="en-US" altLang="ko-KR" sz="1100" dirty="0" smtClean="0">
                <a:latin typeface="+mn-ea"/>
              </a:rPr>
              <a:t>Client</a:t>
            </a:r>
            <a:r>
              <a:rPr lang="ko-KR" altLang="en-US" sz="1100" dirty="0" smtClean="0">
                <a:latin typeface="+mn-ea"/>
              </a:rPr>
              <a:t>에서 </a:t>
            </a:r>
            <a:r>
              <a:rPr lang="en-US" altLang="ko-KR" sz="1100" dirty="0" smtClean="0">
                <a:latin typeface="+mn-ea"/>
              </a:rPr>
              <a:t>Socket</a:t>
            </a:r>
            <a:r>
              <a:rPr lang="ko-KR" altLang="en-US" sz="1100" dirty="0" smtClean="0">
                <a:latin typeface="+mn-ea"/>
              </a:rPr>
              <a:t>을 만들고</a:t>
            </a:r>
            <a:r>
              <a:rPr lang="en-US" altLang="ko-KR" sz="1100" dirty="0" smtClean="0">
                <a:latin typeface="+mn-ea"/>
              </a:rPr>
              <a:t>, I/O Stream</a:t>
            </a:r>
            <a:r>
              <a:rPr lang="ko-KR" altLang="en-US" sz="1100" dirty="0" smtClean="0">
                <a:latin typeface="+mn-ea"/>
              </a:rPr>
              <a:t>을 만들어 </a:t>
            </a:r>
            <a:r>
              <a:rPr lang="en-US" altLang="ko-KR" sz="1100" dirty="0" smtClean="0">
                <a:latin typeface="+mn-ea"/>
              </a:rPr>
              <a:t>Server</a:t>
            </a:r>
            <a:r>
              <a:rPr lang="ko-KR" altLang="en-US" sz="1100" dirty="0" smtClean="0">
                <a:latin typeface="+mn-ea"/>
              </a:rPr>
              <a:t>로 요청을 함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228600" indent="-228600">
              <a:buAutoNum type="arabicParenR"/>
            </a:pPr>
            <a:r>
              <a:rPr lang="en-US" altLang="ko-KR" sz="1100" dirty="0" smtClean="0">
                <a:latin typeface="+mn-ea"/>
              </a:rPr>
              <a:t>Server</a:t>
            </a:r>
            <a:r>
              <a:rPr lang="ko-KR" altLang="en-US" sz="1100" dirty="0" smtClean="0">
                <a:latin typeface="+mn-ea"/>
              </a:rPr>
              <a:t>에서 </a:t>
            </a:r>
            <a:r>
              <a:rPr lang="en-US" altLang="ko-KR" sz="1100" dirty="0" smtClean="0">
                <a:latin typeface="+mn-ea"/>
              </a:rPr>
              <a:t>Client</a:t>
            </a:r>
            <a:r>
              <a:rPr lang="ko-KR" altLang="en-US" sz="1100" dirty="0" smtClean="0">
                <a:latin typeface="+mn-ea"/>
              </a:rPr>
              <a:t>의 요청을 받아 </a:t>
            </a:r>
            <a:r>
              <a:rPr lang="en-US" altLang="ko-KR" sz="1100" dirty="0" smtClean="0">
                <a:latin typeface="+mn-ea"/>
              </a:rPr>
              <a:t>Socket</a:t>
            </a:r>
            <a:r>
              <a:rPr lang="ko-KR" altLang="en-US" sz="1100" dirty="0" smtClean="0">
                <a:latin typeface="+mn-ea"/>
              </a:rPr>
              <a:t>을 만들고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en-US" altLang="ko-KR" sz="1100" dirty="0">
                <a:latin typeface="+mn-ea"/>
              </a:rPr>
              <a:t>, I/O </a:t>
            </a:r>
            <a:r>
              <a:rPr lang="en-US" altLang="ko-KR" sz="1100" dirty="0" smtClean="0">
                <a:latin typeface="+mn-ea"/>
              </a:rPr>
              <a:t>Stream</a:t>
            </a:r>
            <a:r>
              <a:rPr lang="ko-KR" altLang="en-US" sz="1100" dirty="0" smtClean="0">
                <a:latin typeface="+mn-ea"/>
              </a:rPr>
              <a:t>을 만</a:t>
            </a:r>
            <a:r>
              <a:rPr lang="ko-KR" altLang="en-US" sz="1100" dirty="0">
                <a:latin typeface="+mn-ea"/>
              </a:rPr>
              <a:t>듦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228600" indent="-228600">
              <a:buAutoNum type="arabicParenR"/>
            </a:pPr>
            <a:r>
              <a:rPr lang="ko-KR" altLang="en-US" sz="1100" dirty="0" smtClean="0">
                <a:latin typeface="+mn-ea"/>
              </a:rPr>
              <a:t>통신함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pPr marL="228600" indent="-228600">
              <a:buAutoNum type="arabicParenR"/>
            </a:pPr>
            <a:r>
              <a:rPr lang="en-US" altLang="ko-KR" sz="1100" dirty="0" smtClean="0">
                <a:latin typeface="+mn-ea"/>
              </a:rPr>
              <a:t>Socket </a:t>
            </a:r>
            <a:r>
              <a:rPr lang="ko-KR" altLang="en-US" sz="1100" dirty="0" smtClean="0">
                <a:latin typeface="+mn-ea"/>
              </a:rPr>
              <a:t>닫음</a:t>
            </a:r>
            <a:r>
              <a:rPr lang="en-US" altLang="ko-KR" sz="11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7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-4.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채팅 프로그래밍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35392"/>
            <a:ext cx="10676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+mn-ea"/>
              </a:rPr>
              <a:t>서버와 클라이언트 사이의 </a:t>
            </a:r>
            <a:r>
              <a:rPr lang="en-US" altLang="ko-KR" sz="1100" dirty="0">
                <a:latin typeface="+mn-ea"/>
              </a:rPr>
              <a:t>S</a:t>
            </a:r>
            <a:r>
              <a:rPr lang="en-US" altLang="ko-KR" sz="1100" dirty="0" smtClean="0">
                <a:latin typeface="+mn-ea"/>
              </a:rPr>
              <a:t>ocket </a:t>
            </a:r>
            <a:r>
              <a:rPr lang="ko-KR" altLang="en-US" sz="1100" dirty="0" smtClean="0">
                <a:latin typeface="+mn-ea"/>
              </a:rPr>
              <a:t>및 </a:t>
            </a:r>
            <a:r>
              <a:rPr lang="en-US" altLang="ko-KR" sz="1100" dirty="0" smtClean="0">
                <a:latin typeface="+mn-ea"/>
              </a:rPr>
              <a:t>I/O </a:t>
            </a:r>
            <a:r>
              <a:rPr lang="en-US" altLang="ko-KR" sz="1100" dirty="0">
                <a:latin typeface="+mn-ea"/>
              </a:rPr>
              <a:t>S</a:t>
            </a:r>
            <a:r>
              <a:rPr lang="en-US" altLang="ko-KR" sz="1100" dirty="0" smtClean="0">
                <a:latin typeface="+mn-ea"/>
              </a:rPr>
              <a:t>tream </a:t>
            </a:r>
            <a:r>
              <a:rPr lang="ko-KR" altLang="en-US" sz="1100" dirty="0" smtClean="0">
                <a:latin typeface="+mn-ea"/>
              </a:rPr>
              <a:t>연결을 통한 통신 </a:t>
            </a:r>
            <a:r>
              <a:rPr lang="en-US" altLang="ko-KR" sz="1100" dirty="0" smtClean="0">
                <a:latin typeface="+mn-ea"/>
              </a:rPr>
              <a:t>(31_4_ex1_socket)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0" y="1424561"/>
            <a:ext cx="4923516" cy="43867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971" y="1424561"/>
            <a:ext cx="4937829" cy="36210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766" y="5322346"/>
            <a:ext cx="6870023" cy="12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007" y="760205"/>
            <a:ext cx="106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j-ea"/>
                <a:ea typeface="+mj-ea"/>
              </a:rPr>
              <a:t>31</a:t>
            </a:r>
            <a:r>
              <a:rPr lang="en-US" altLang="ko-KR" sz="1600" b="1" kern="120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-5.</a:t>
            </a:r>
            <a:r>
              <a:rPr lang="en-US" altLang="ko-KR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 JAVA </a:t>
            </a:r>
            <a:r>
              <a:rPr lang="ko-KR" altLang="en-US" sz="1600" b="1" kern="1200" baseline="0" dirty="0" smtClean="0">
                <a:solidFill>
                  <a:schemeClr val="tx1"/>
                </a:solidFill>
                <a:effectLst/>
                <a:latin typeface="+mj-ea"/>
                <a:ea typeface="+mj-ea"/>
              </a:rPr>
              <a:t>관련 사이트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ED37-DDEF-4DB7-963E-342CD9877B0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7008" y="1135392"/>
            <a:ext cx="1067679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OKJSP</a:t>
            </a:r>
            <a:r>
              <a:rPr lang="en-US" altLang="ko-KR" sz="1100" dirty="0" smtClean="0">
                <a:latin typeface="+mn-ea"/>
              </a:rPr>
              <a:t> : JSP </a:t>
            </a:r>
            <a:r>
              <a:rPr lang="ko-KR" altLang="en-US" sz="1100" dirty="0">
                <a:latin typeface="+mn-ea"/>
              </a:rPr>
              <a:t>강좌</a:t>
            </a:r>
            <a:r>
              <a:rPr lang="en-US" altLang="ko-KR" sz="1100" dirty="0">
                <a:latin typeface="+mn-ea"/>
              </a:rPr>
              <a:t>, TOOL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EJB, </a:t>
            </a:r>
            <a:r>
              <a:rPr lang="ko-KR" altLang="en-US" sz="1100" dirty="0">
                <a:latin typeface="+mn-ea"/>
              </a:rPr>
              <a:t>데이터베이스 팁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소스 제공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(</a:t>
            </a:r>
            <a:r>
              <a:rPr lang="en-US" altLang="ko-KR" sz="1100" dirty="0" smtClean="0">
                <a:latin typeface="+mn-ea"/>
                <a:hlinkClick r:id="rId3"/>
              </a:rPr>
              <a:t>www.okjsp.pe.kr</a:t>
            </a:r>
            <a:r>
              <a:rPr lang="en-US" altLang="ko-KR" sz="1100" dirty="0" smtClean="0">
                <a:latin typeface="+mn-ea"/>
              </a:rPr>
              <a:t>)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b="1" dirty="0">
                <a:latin typeface="+mn-ea"/>
              </a:rPr>
              <a:t>JSP </a:t>
            </a:r>
            <a:r>
              <a:rPr lang="en-US" altLang="ko-KR" sz="1100" b="1" dirty="0" smtClean="0">
                <a:latin typeface="+mn-ea"/>
              </a:rPr>
              <a:t>Study </a:t>
            </a:r>
            <a:r>
              <a:rPr lang="en-US" altLang="ko-KR" sz="1100" dirty="0" smtClean="0">
                <a:latin typeface="+mn-ea"/>
              </a:rPr>
              <a:t>: JSP </a:t>
            </a:r>
            <a:r>
              <a:rPr lang="ko-KR" altLang="en-US" sz="1100" dirty="0">
                <a:latin typeface="+mn-ea"/>
              </a:rPr>
              <a:t>커뮤니티</a:t>
            </a:r>
            <a:r>
              <a:rPr lang="en-US" altLang="ko-KR" sz="1100" dirty="0">
                <a:latin typeface="+mn-ea"/>
              </a:rPr>
              <a:t>, JAVA, </a:t>
            </a:r>
            <a:r>
              <a:rPr lang="ko-KR" altLang="en-US" sz="1100" dirty="0">
                <a:latin typeface="+mn-ea"/>
              </a:rPr>
              <a:t>프로그래밍 강좌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사용팁</a:t>
            </a:r>
            <a:r>
              <a:rPr lang="ko-KR" altLang="en-US" sz="1100" dirty="0">
                <a:latin typeface="+mn-ea"/>
              </a:rPr>
              <a:t> 등 제공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(</a:t>
            </a:r>
            <a:r>
              <a:rPr lang="en-US" altLang="ko-KR" sz="1100" dirty="0" smtClean="0">
                <a:latin typeface="+mn-ea"/>
                <a:hlinkClick r:id="rId4"/>
              </a:rPr>
              <a:t>www.jspstudy.co.kr</a:t>
            </a:r>
            <a:r>
              <a:rPr lang="en-US" altLang="ko-KR" sz="1100" dirty="0" smtClean="0">
                <a:latin typeface="+mn-ea"/>
              </a:rPr>
              <a:t>)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ko-KR" altLang="en-US" sz="1100" b="1" dirty="0" smtClean="0">
                <a:latin typeface="+mn-ea"/>
              </a:rPr>
              <a:t>자바누리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: Java </a:t>
            </a:r>
            <a:r>
              <a:rPr lang="ko-KR" altLang="en-US" sz="1100" dirty="0">
                <a:latin typeface="+mn-ea"/>
              </a:rPr>
              <a:t>개발자 커뮤니티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자바 초급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고급 강좌</a:t>
            </a:r>
            <a:r>
              <a:rPr lang="en-US" altLang="ko-KR" sz="1100" dirty="0">
                <a:latin typeface="+mn-ea"/>
              </a:rPr>
              <a:t>, Enterprise Java Solution </a:t>
            </a:r>
            <a:r>
              <a:rPr lang="ko-KR" altLang="en-US" sz="1100" dirty="0">
                <a:latin typeface="+mn-ea"/>
              </a:rPr>
              <a:t>경험 공유 제공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(javanuri.devpia.com)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en-US" altLang="ko-KR" sz="1100" b="1" dirty="0">
                <a:latin typeface="+mn-ea"/>
              </a:rPr>
              <a:t>Android Open Source Project </a:t>
            </a:r>
            <a:r>
              <a:rPr lang="en-US" altLang="ko-KR" sz="1100" dirty="0" smtClean="0">
                <a:latin typeface="+mn-ea"/>
              </a:rPr>
              <a:t>: </a:t>
            </a:r>
            <a:r>
              <a:rPr lang="ko-KR" altLang="en-US" sz="1100" dirty="0" err="1" smtClean="0">
                <a:latin typeface="+mn-ea"/>
              </a:rPr>
              <a:t>안드로이드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오픈소스</a:t>
            </a:r>
            <a:r>
              <a:rPr lang="ko-KR" altLang="en-US" sz="1100" dirty="0">
                <a:latin typeface="+mn-ea"/>
              </a:rPr>
              <a:t> 프로젝트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호환성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기술정보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보도자료 등 제공</a:t>
            </a:r>
            <a:r>
              <a:rPr lang="en-US" altLang="ko-KR" sz="1100" dirty="0" smtClean="0">
                <a:latin typeface="+mn-ea"/>
              </a:rPr>
              <a:t>.</a:t>
            </a:r>
          </a:p>
          <a:p>
            <a:r>
              <a:rPr lang="en-US" altLang="ko-KR" sz="1100" dirty="0" smtClean="0">
                <a:latin typeface="+mn-ea"/>
              </a:rPr>
              <a:t>(source.android.com)</a:t>
            </a:r>
            <a:endParaRPr lang="en-US" altLang="ko-KR" sz="1100" dirty="0">
              <a:latin typeface="+mn-ea"/>
            </a:endParaRPr>
          </a:p>
          <a:p>
            <a:endParaRPr lang="en-US" altLang="ko-KR" sz="1100" dirty="0" smtClean="0">
              <a:latin typeface="+mn-ea"/>
            </a:endParaRPr>
          </a:p>
          <a:p>
            <a:r>
              <a:rPr lang="ko-KR" altLang="en-US" sz="1100" b="1" dirty="0" err="1" smtClean="0">
                <a:latin typeface="+mn-ea"/>
              </a:rPr>
              <a:t>안드로이드사이드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: </a:t>
            </a:r>
            <a:r>
              <a:rPr lang="ko-KR" altLang="en-US" sz="1100" dirty="0" err="1">
                <a:latin typeface="+mn-ea"/>
              </a:rPr>
              <a:t>안드로이드</a:t>
            </a:r>
            <a:r>
              <a:rPr lang="ko-KR" altLang="en-US" sz="1100" dirty="0">
                <a:latin typeface="+mn-ea"/>
              </a:rPr>
              <a:t> 개발자 커뮤니티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게임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갤럭시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강좌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강의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교육 정보 제공</a:t>
            </a:r>
          </a:p>
          <a:p>
            <a:r>
              <a:rPr lang="en-US" altLang="ko-KR" sz="1100" dirty="0" smtClean="0">
                <a:latin typeface="+mn-ea"/>
              </a:rPr>
              <a:t>(</a:t>
            </a:r>
            <a:r>
              <a:rPr lang="en-US" altLang="ko-KR" sz="1100" dirty="0" smtClean="0">
                <a:latin typeface="+mn-ea"/>
                <a:hlinkClick r:id="rId5"/>
              </a:rPr>
              <a:t>www.androidside.com/</a:t>
            </a:r>
            <a:r>
              <a:rPr lang="en-US" altLang="ko-KR" sz="1100" dirty="0" smtClean="0">
                <a:latin typeface="+mn-ea"/>
              </a:rPr>
              <a:t>)</a:t>
            </a:r>
          </a:p>
          <a:p>
            <a:endParaRPr lang="en-US" altLang="ko-KR" sz="1100" dirty="0">
              <a:latin typeface="+mn-ea"/>
            </a:endParaRPr>
          </a:p>
          <a:p>
            <a:r>
              <a:rPr lang="ko-KR" altLang="en-US" sz="1100" b="1" dirty="0">
                <a:latin typeface="+mn-ea"/>
              </a:rPr>
              <a:t>코리아 </a:t>
            </a:r>
            <a:r>
              <a:rPr lang="ko-KR" altLang="en-US" sz="1100" b="1" dirty="0" err="1" smtClean="0">
                <a:latin typeface="+mn-ea"/>
              </a:rPr>
              <a:t>안드로이드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: </a:t>
            </a:r>
            <a:r>
              <a:rPr lang="ko-KR" altLang="en-US" sz="1100" dirty="0" err="1" smtClean="0">
                <a:latin typeface="+mn-ea"/>
              </a:rPr>
              <a:t>구글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안드로이드</a:t>
            </a:r>
            <a:r>
              <a:rPr lang="ko-KR" altLang="en-US" sz="1100" dirty="0">
                <a:latin typeface="+mn-ea"/>
              </a:rPr>
              <a:t> 기술 커뮤니티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세미나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교육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책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저널 등 </a:t>
            </a:r>
            <a:r>
              <a:rPr lang="ko-KR" altLang="en-US" sz="1100" dirty="0" smtClean="0">
                <a:latin typeface="+mn-ea"/>
              </a:rPr>
              <a:t>수록</a:t>
            </a:r>
            <a:endParaRPr lang="en-US" altLang="ko-KR" sz="1100" dirty="0" smtClean="0">
              <a:latin typeface="+mn-ea"/>
            </a:endParaRPr>
          </a:p>
          <a:p>
            <a:r>
              <a:rPr lang="en-US" altLang="ko-KR" sz="1100" dirty="0" smtClean="0">
                <a:latin typeface="+mn-ea"/>
              </a:rPr>
              <a:t>(</a:t>
            </a:r>
            <a:r>
              <a:rPr lang="en-US" altLang="ko-KR" sz="1100" dirty="0" smtClean="0">
                <a:latin typeface="+mn-ea"/>
                <a:hlinkClick r:id="rId6"/>
              </a:rPr>
              <a:t>www.kandroid.org</a:t>
            </a:r>
            <a:r>
              <a:rPr lang="en-US" altLang="ko-KR" sz="1100" dirty="0" smtClean="0">
                <a:latin typeface="+mn-ea"/>
              </a:rPr>
              <a:t>)</a:t>
            </a:r>
            <a:endParaRPr lang="en-US" altLang="ko-KR" sz="1100" dirty="0" smtClean="0"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77008" y="1107832"/>
            <a:ext cx="10676792" cy="0"/>
          </a:xfrm>
          <a:prstGeom prst="line">
            <a:avLst/>
          </a:prstGeom>
          <a:ln w="12700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355</Words>
  <Application>Microsoft Office PowerPoint</Application>
  <PresentationFormat>와이드스크린</PresentationFormat>
  <Paragraphs>61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</dc:creator>
  <cp:lastModifiedBy>ho</cp:lastModifiedBy>
  <cp:revision>1296</cp:revision>
  <dcterms:created xsi:type="dcterms:W3CDTF">2014-12-01T08:37:15Z</dcterms:created>
  <dcterms:modified xsi:type="dcterms:W3CDTF">2014-12-26T04:55:40Z</dcterms:modified>
</cp:coreProperties>
</file>