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6" r:id="rId3"/>
    <p:sldId id="26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452765" y="176272"/>
            <a:ext cx="4127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21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강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_</a:t>
            </a:r>
            <a:r>
              <a:rPr lang="ko-KR" altLang="en-US" sz="1600" kern="1200" dirty="0" err="1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태블릿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 레이아웃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-II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9708" y="3500063"/>
            <a:ext cx="444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21</a:t>
            </a:r>
            <a:r>
              <a:rPr lang="ko-KR" altLang="en-US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강</a:t>
            </a:r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_</a:t>
            </a:r>
            <a:r>
              <a:rPr lang="ko-KR" altLang="en-US" sz="2000" spc="-150" dirty="0" err="1">
                <a:solidFill>
                  <a:srgbClr val="0070C0"/>
                </a:solidFill>
                <a:latin typeface="+mj-ea"/>
                <a:ea typeface="+mj-ea"/>
              </a:rPr>
              <a:t>태블릿</a:t>
            </a:r>
            <a:r>
              <a:rPr lang="ko-KR" altLang="en-US" sz="2000" spc="-150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2000" spc="-150" dirty="0">
                <a:solidFill>
                  <a:srgbClr val="0070C0"/>
                </a:solidFill>
                <a:latin typeface="+mj-ea"/>
                <a:ea typeface="+mj-ea"/>
              </a:rPr>
              <a:t>레이아웃</a:t>
            </a:r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-II</a:t>
            </a:r>
            <a:endParaRPr lang="ko-KR" altLang="en-US" sz="2000" spc="-15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9012" y="3900173"/>
            <a:ext cx="419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err="1" smtClean="0"/>
              <a:t>콘텐츠</a:t>
            </a:r>
            <a:r>
              <a:rPr lang="ko-KR" altLang="en-US" sz="1200" dirty="0" smtClean="0"/>
              <a:t> 제작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err="1" smtClean="0"/>
              <a:t>푸터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제작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8" y="1674337"/>
            <a:ext cx="6715392" cy="43926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864" y="2170494"/>
            <a:ext cx="6715392" cy="4392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21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-1.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콘텐츠</a:t>
            </a:r>
            <a:r>
              <a:rPr lang="ko-KR" altLang="en-US" sz="1600" b="1" dirty="0">
                <a:latin typeface="+mn-ea"/>
              </a:rPr>
              <a:t> 제작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웹사이트 본문에 해당하는 </a:t>
            </a:r>
            <a:r>
              <a:rPr lang="en-US" altLang="ko-KR" sz="1200" dirty="0" smtClean="0"/>
              <a:t>content</a:t>
            </a:r>
            <a:r>
              <a:rPr lang="ko-KR" altLang="en-US" sz="1200" dirty="0" smtClean="0"/>
              <a:t>를 제작 합니다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(html_css_20_1_ex1)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921008" y="2161420"/>
            <a:ext cx="2926121" cy="24591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210461" y="4398868"/>
            <a:ext cx="5199983" cy="13898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1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21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-1.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풋터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제작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웹사이트 </a:t>
            </a:r>
            <a:r>
              <a:rPr lang="ko-KR" altLang="en-US" sz="1200" dirty="0" err="1" smtClean="0"/>
              <a:t>풋터를</a:t>
            </a:r>
            <a:r>
              <a:rPr lang="ko-KR" altLang="en-US" sz="1200" dirty="0" smtClean="0"/>
              <a:t> 제작 합니다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(html_css_20_1_ex1)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0" y="1636416"/>
            <a:ext cx="6715392" cy="439269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16721" y="5319202"/>
            <a:ext cx="6986897" cy="7677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8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46</Words>
  <Application>Microsoft Office PowerPoint</Application>
  <PresentationFormat>와이드스크린</PresentationFormat>
  <Paragraphs>14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1623</cp:revision>
  <dcterms:created xsi:type="dcterms:W3CDTF">2014-12-01T08:37:15Z</dcterms:created>
  <dcterms:modified xsi:type="dcterms:W3CDTF">2015-04-27T06:22:11Z</dcterms:modified>
</cp:coreProperties>
</file>