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9" r:id="rId3"/>
    <p:sldId id="264" r:id="rId4"/>
    <p:sldId id="265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26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데이터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26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데이터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Token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파싱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XML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파싱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JSON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파싱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Token </a:t>
            </a:r>
            <a:r>
              <a:rPr lang="ko-KR" altLang="en-US" sz="1600" b="1" dirty="0" err="1" smtClean="0">
                <a:latin typeface="+mn-ea"/>
              </a:rPr>
              <a:t>파싱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로컬 또는 네트워크 상의 데이터를 이용할 때 데이터의 상태에 따라 적절히 </a:t>
            </a:r>
            <a:r>
              <a:rPr lang="ko-KR" altLang="en-US" sz="1200" dirty="0" err="1"/>
              <a:t>파싱</a:t>
            </a:r>
            <a:r>
              <a:rPr lang="en-US" altLang="ko-KR" sz="1200" dirty="0"/>
              <a:t>(parse)</a:t>
            </a:r>
            <a:r>
              <a:rPr lang="ko-KR" altLang="en-US" sz="1200" dirty="0"/>
              <a:t>을 해야 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Token, XML, JSON</a:t>
            </a:r>
            <a:r>
              <a:rPr lang="ko-KR" altLang="en-US" sz="1200" dirty="0" smtClean="0"/>
              <a:t>에 대한 </a:t>
            </a:r>
            <a:r>
              <a:rPr lang="ko-KR" altLang="en-US" sz="1200" dirty="0" err="1" smtClean="0"/>
              <a:t>파싱을</a:t>
            </a:r>
            <a:r>
              <a:rPr lang="ko-KR" altLang="en-US" sz="1200" dirty="0" smtClean="0"/>
              <a:t> 살펴 봅니다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android_token_ex</a:t>
            </a:r>
            <a:r>
              <a:rPr lang="en-US" altLang="ko-KR" sz="1200" dirty="0"/>
              <a:t>)</a:t>
            </a:r>
            <a:endParaRPr lang="en-US" altLang="ko-KR" sz="12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667" y="2098490"/>
            <a:ext cx="5258430" cy="45657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518" y="3222087"/>
            <a:ext cx="4502727" cy="2023078"/>
          </a:xfrm>
          <a:prstGeom prst="rect">
            <a:avLst/>
          </a:prstGeom>
        </p:spPr>
      </p:pic>
      <p:cxnSp>
        <p:nvCxnSpPr>
          <p:cNvPr id="12" name="직선 화살표 연결선 11"/>
          <p:cNvCxnSpPr>
            <a:stCxn id="6" idx="2"/>
            <a:endCxn id="7" idx="0"/>
          </p:cNvCxnSpPr>
          <p:nvPr/>
        </p:nvCxnSpPr>
        <p:spPr>
          <a:xfrm>
            <a:off x="5396882" y="2555060"/>
            <a:ext cx="0" cy="667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5149" y="5710019"/>
            <a:ext cx="7223463" cy="461665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Token</a:t>
            </a:r>
          </a:p>
          <a:p>
            <a:r>
              <a:rPr lang="ko-KR" altLang="en-US" sz="1200" dirty="0" smtClean="0"/>
              <a:t>가장 오래된 방법으로 </a:t>
            </a:r>
            <a:r>
              <a:rPr lang="ko-KR" altLang="en-US" sz="1200" dirty="0" err="1" smtClean="0"/>
              <a:t>기독성이</a:t>
            </a:r>
            <a:r>
              <a:rPr lang="ko-KR" altLang="en-US" sz="1200" dirty="0" smtClean="0"/>
              <a:t> </a:t>
            </a:r>
            <a:r>
              <a:rPr lang="ko-KR" altLang="en-US" sz="1200" dirty="0" smtClean="0"/>
              <a:t>떨어져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점차 사용 빈도가 줄어 들고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XML </a:t>
            </a:r>
            <a:r>
              <a:rPr lang="ko-KR" altLang="en-US" sz="1600" b="1" dirty="0" err="1" smtClean="0">
                <a:latin typeface="+mn-ea"/>
              </a:rPr>
              <a:t>파싱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en-US" altLang="ko-KR" sz="1200" dirty="0" err="1"/>
              <a:t>android_xml_ex</a:t>
            </a:r>
            <a:r>
              <a:rPr lang="en-US" altLang="ko-KR" sz="1200" dirty="0"/>
              <a:t>)</a:t>
            </a:r>
            <a:endParaRPr lang="en-US" altLang="ko-KR" sz="12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03672" y="5758830"/>
            <a:ext cx="7223463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XML</a:t>
            </a:r>
          </a:p>
          <a:p>
            <a:r>
              <a:rPr lang="en-US" altLang="ko-KR" sz="1200" dirty="0" smtClean="0"/>
              <a:t>Token</a:t>
            </a:r>
            <a:r>
              <a:rPr lang="ko-KR" altLang="en-US" sz="1200" dirty="0" smtClean="0"/>
              <a:t>사용방법 보다 진화된 방법으로 데이터를 분류하기 용이하지만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데이터가 조금 커지기 시작하면 속도가 급속도로 느려진다는 단점이 있습니다</a:t>
            </a:r>
            <a:r>
              <a:rPr lang="en-US" altLang="ko-KR" sz="1200" dirty="0" smtClean="0"/>
              <a:t>.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149" y="2087847"/>
            <a:ext cx="2654977" cy="2883978"/>
          </a:xfrm>
          <a:prstGeom prst="rect">
            <a:avLst/>
          </a:prstGeom>
        </p:spPr>
      </p:pic>
      <p:cxnSp>
        <p:nvCxnSpPr>
          <p:cNvPr id="10" name="직선 화살표 연결선 9"/>
          <p:cNvCxnSpPr/>
          <p:nvPr/>
        </p:nvCxnSpPr>
        <p:spPr>
          <a:xfrm>
            <a:off x="4609322" y="3529836"/>
            <a:ext cx="1406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600" y="1622313"/>
            <a:ext cx="4164951" cy="397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JSON </a:t>
            </a:r>
            <a:r>
              <a:rPr lang="ko-KR" altLang="en-US" sz="1600" b="1" dirty="0" err="1" smtClean="0">
                <a:latin typeface="+mn-ea"/>
              </a:rPr>
              <a:t>파싱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(</a:t>
            </a:r>
            <a:r>
              <a:rPr lang="en-US" altLang="ko-KR" sz="1200" dirty="0" err="1"/>
              <a:t>android_json_ex</a:t>
            </a:r>
            <a:r>
              <a:rPr lang="en-US" altLang="ko-KR" sz="1200" dirty="0"/>
              <a:t>)</a:t>
            </a:r>
            <a:endParaRPr lang="en-US" altLang="ko-KR" sz="12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03672" y="5758830"/>
            <a:ext cx="7223463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JSON</a:t>
            </a:r>
          </a:p>
          <a:p>
            <a:r>
              <a:rPr lang="en-US" altLang="ko-KR" sz="1200" dirty="0" smtClean="0"/>
              <a:t>Token</a:t>
            </a:r>
            <a:r>
              <a:rPr lang="ko-KR" altLang="en-US" sz="1200" dirty="0" smtClean="0"/>
              <a:t>의 </a:t>
            </a:r>
            <a:r>
              <a:rPr lang="ko-KR" altLang="en-US" sz="1200" dirty="0" err="1" smtClean="0"/>
              <a:t>가독성</a:t>
            </a:r>
            <a:r>
              <a:rPr lang="ko-KR" altLang="en-US" sz="1200" dirty="0" smtClean="0"/>
              <a:t> 문제가 </a:t>
            </a:r>
            <a:r>
              <a:rPr lang="en-US" altLang="ko-KR" sz="1200" dirty="0" smtClean="0"/>
              <a:t>XML</a:t>
            </a:r>
            <a:r>
              <a:rPr lang="ko-KR" altLang="en-US" sz="1200" dirty="0" smtClean="0"/>
              <a:t>의 속도 문제를 한방에 해결한 형태로 점차 사용빈도가 높아지고 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아마 현재 가장 많이 사용하는 형태일 것 입니다</a:t>
            </a:r>
            <a:r>
              <a:rPr lang="en-US" altLang="ko-KR" sz="1200" dirty="0" smtClean="0"/>
              <a:t>.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4609322" y="3529836"/>
            <a:ext cx="1406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22" y="1789358"/>
            <a:ext cx="3022023" cy="348095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381" y="2251919"/>
            <a:ext cx="4191000" cy="25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</TotalTime>
  <Words>132</Words>
  <Application>Microsoft Office PowerPoint</Application>
  <PresentationFormat>와이드스크린</PresentationFormat>
  <Paragraphs>25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938</cp:revision>
  <dcterms:created xsi:type="dcterms:W3CDTF">2014-12-01T08:37:15Z</dcterms:created>
  <dcterms:modified xsi:type="dcterms:W3CDTF">2015-03-26T08:00:51Z</dcterms:modified>
</cp:coreProperties>
</file>