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17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err="1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프레그먼트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17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err="1" smtClean="0">
                <a:solidFill>
                  <a:srgbClr val="0070C0"/>
                </a:solidFill>
                <a:latin typeface="+mj-ea"/>
                <a:ea typeface="+mj-ea"/>
              </a:rPr>
              <a:t>프레그먼트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프레그먼트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개요 및 구현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프레그먼트</a:t>
            </a:r>
            <a:r>
              <a:rPr lang="ko-KR" altLang="en-US" sz="1600" b="1" dirty="0" smtClean="0">
                <a:latin typeface="+mn-ea"/>
              </a:rPr>
              <a:t> 개요 및 구현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프레그먼트는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일종의 </a:t>
            </a:r>
            <a:r>
              <a:rPr lang="ko-KR" altLang="en-US" sz="1200" dirty="0" err="1" smtClean="0"/>
              <a:t>뷰로써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액티비티</a:t>
            </a:r>
            <a:r>
              <a:rPr lang="ko-KR" altLang="en-US" sz="1200" dirty="0" smtClean="0"/>
              <a:t> 처럼 생명주기가 있습니다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즉 생명주기가 있는 </a:t>
            </a:r>
            <a:r>
              <a:rPr lang="ko-KR" altLang="en-US" sz="1200" dirty="0" err="1" smtClean="0"/>
              <a:t>뷰라고</a:t>
            </a:r>
            <a:r>
              <a:rPr lang="ko-KR" altLang="en-US" sz="1200" dirty="0" smtClean="0"/>
              <a:t> 생각하면 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en-US" altLang="ko-KR" sz="1200" dirty="0" smtClean="0">
                <a:latin typeface="+mj-ea"/>
                <a:ea typeface="+mj-ea"/>
              </a:rPr>
              <a:t>android_17_1_ex1)</a:t>
            </a:r>
            <a:endParaRPr lang="en-US" altLang="ko-KR" sz="1200" dirty="0">
              <a:latin typeface="+mj-ea"/>
              <a:ea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798055" y="1807825"/>
            <a:ext cx="4890645" cy="3787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액티비티</a:t>
            </a:r>
            <a:r>
              <a:rPr lang="en-US" altLang="ko-KR" dirty="0" smtClean="0"/>
              <a:t>(Activity)</a:t>
            </a: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034432" y="2565175"/>
            <a:ext cx="1635939" cy="29131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프레그먼트</a:t>
            </a:r>
            <a:r>
              <a:rPr lang="en-US" altLang="ko-KR" dirty="0" smtClean="0"/>
              <a:t>-I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>
          <a:xfrm>
            <a:off x="2772871" y="2565176"/>
            <a:ext cx="2648792" cy="2913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프레그먼트</a:t>
            </a:r>
            <a:r>
              <a:rPr lang="en-US" altLang="ko-KR" dirty="0" smtClean="0"/>
              <a:t>-II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1186832" y="3466947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1186832" y="4005550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1186832" y="4544153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3447950" y="3516523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3447950" y="4055126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3447950" y="4593729"/>
            <a:ext cx="1319002" cy="408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뷰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54958" y="1778421"/>
            <a:ext cx="3034004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400" u="sng" dirty="0" err="1" smtClean="0"/>
              <a:t>프레그먼트를</a:t>
            </a:r>
            <a:r>
              <a:rPr lang="ko-KR" altLang="en-US" sz="1400" u="sng" dirty="0" smtClean="0"/>
              <a:t> </a:t>
            </a:r>
            <a:r>
              <a:rPr lang="ko-KR" altLang="en-US" sz="1400" u="sng" dirty="0" smtClean="0"/>
              <a:t>구현하는 </a:t>
            </a:r>
            <a:r>
              <a:rPr lang="en-US" altLang="ko-KR" sz="1400" u="sng" dirty="0" smtClean="0"/>
              <a:t>2</a:t>
            </a:r>
            <a:r>
              <a:rPr lang="ko-KR" altLang="en-US" sz="1400" u="sng" dirty="0" smtClean="0"/>
              <a:t>가지 방법</a:t>
            </a:r>
            <a:endParaRPr lang="en-US" altLang="ko-KR" sz="1400" u="sng" dirty="0" smtClean="0"/>
          </a:p>
          <a:p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- </a:t>
            </a:r>
            <a:r>
              <a:rPr lang="ko-KR" altLang="en-US" sz="1200" dirty="0" smtClean="0">
                <a:latin typeface="+mj-ea"/>
                <a:ea typeface="+mj-ea"/>
              </a:rPr>
              <a:t>레이아웃 파일</a:t>
            </a:r>
            <a:r>
              <a:rPr lang="en-US" altLang="ko-KR" sz="1200" dirty="0" smtClean="0">
                <a:latin typeface="+mj-ea"/>
                <a:ea typeface="+mj-ea"/>
              </a:rPr>
              <a:t>(xml)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이용</a:t>
            </a:r>
            <a:endParaRPr lang="en-US" altLang="ko-KR" sz="1200" dirty="0" smtClean="0">
              <a:latin typeface="+mj-ea"/>
              <a:ea typeface="+mj-ea"/>
            </a:endParaRPr>
          </a:p>
          <a:p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- .java</a:t>
            </a:r>
            <a:r>
              <a:rPr lang="ko-KR" altLang="en-US" sz="1200" dirty="0" smtClean="0">
                <a:latin typeface="+mj-ea"/>
                <a:ea typeface="+mj-ea"/>
              </a:rPr>
              <a:t>파일 이용</a:t>
            </a:r>
            <a:endParaRPr lang="en-US" altLang="ko-KR" sz="1200" dirty="0">
              <a:latin typeface="+mj-ea"/>
              <a:ea typeface="+mj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54957" y="2828061"/>
            <a:ext cx="3034005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u="sng" dirty="0" smtClean="0"/>
              <a:t>Java</a:t>
            </a:r>
            <a:r>
              <a:rPr lang="ko-KR" altLang="en-US" sz="1400" u="sng" dirty="0" smtClean="0"/>
              <a:t>파일 이용한 </a:t>
            </a:r>
            <a:r>
              <a:rPr lang="ko-KR" altLang="en-US" sz="1400" u="sng" dirty="0" err="1" smtClean="0"/>
              <a:t>프래그먼트</a:t>
            </a:r>
            <a:r>
              <a:rPr lang="ko-KR" altLang="en-US" sz="1400" u="sng" dirty="0" smtClean="0"/>
              <a:t> 구현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marL="228600" indent="-228600">
              <a:buAutoNum type="arabicPeriod"/>
            </a:pPr>
            <a:r>
              <a:rPr lang="ko-KR" altLang="en-US" sz="1200" dirty="0" err="1" smtClean="0"/>
              <a:t>프레그먼트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레이아웃</a:t>
            </a:r>
            <a:r>
              <a:rPr lang="en-US" altLang="ko-KR" sz="1200" dirty="0" smtClean="0"/>
              <a:t>(.xml) </a:t>
            </a:r>
            <a:r>
              <a:rPr lang="ko-KR" altLang="en-US" sz="1200" dirty="0" smtClean="0"/>
              <a:t>제작</a:t>
            </a:r>
            <a:endParaRPr lang="en-US" altLang="ko-KR" sz="1200" dirty="0" smtClean="0"/>
          </a:p>
          <a:p>
            <a:pPr marL="228600" indent="-228600">
              <a:buAutoNum type="arabicPeriod"/>
            </a:pPr>
            <a:r>
              <a:rPr lang="ko-KR" altLang="en-US" sz="1200" dirty="0" err="1" smtClean="0"/>
              <a:t>프레그먼트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클래스 제작</a:t>
            </a:r>
            <a:endParaRPr lang="en-US" altLang="ko-KR" sz="1200" dirty="0" smtClean="0"/>
          </a:p>
          <a:p>
            <a:pPr marL="228600" indent="-228600">
              <a:buAutoNum type="arabicPeriod"/>
            </a:pPr>
            <a:r>
              <a:rPr lang="en-US" altLang="ko-KR" sz="1200" dirty="0" err="1" smtClean="0"/>
              <a:t>onCreateView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구현</a:t>
            </a:r>
            <a:endParaRPr lang="en-US" altLang="ko-KR" sz="1200" dirty="0" smtClean="0"/>
          </a:p>
          <a:p>
            <a:pPr marL="228600" indent="-228600">
              <a:buAutoNum type="arabicPeriod"/>
            </a:pPr>
            <a:r>
              <a:rPr lang="ko-KR" altLang="en-US" sz="1200" dirty="0" err="1" smtClean="0"/>
              <a:t>액티비티에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프레그먼트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붙임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1) </a:t>
            </a:r>
            <a:r>
              <a:rPr lang="ko-KR" altLang="en-US" sz="1200" dirty="0" err="1" smtClean="0"/>
              <a:t>프레그먼트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객체 생성</a:t>
            </a:r>
            <a:endParaRPr lang="en-US" altLang="ko-KR" sz="1200" dirty="0" smtClean="0"/>
          </a:p>
          <a:p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2) </a:t>
            </a:r>
            <a:r>
              <a:rPr lang="ko-KR" altLang="en-US" sz="1200" dirty="0" err="1" smtClean="0">
                <a:latin typeface="+mj-ea"/>
                <a:ea typeface="+mj-ea"/>
              </a:rPr>
              <a:t>프레그먼트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매니저 생성</a:t>
            </a:r>
            <a:endParaRPr lang="en-US" altLang="ko-KR" sz="1200" dirty="0" smtClean="0">
              <a:latin typeface="+mj-ea"/>
              <a:ea typeface="+mj-ea"/>
            </a:endParaRPr>
          </a:p>
          <a:p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3) </a:t>
            </a:r>
            <a:r>
              <a:rPr lang="ko-KR" altLang="en-US" sz="1200" dirty="0" err="1" smtClean="0">
                <a:latin typeface="+mj-ea"/>
                <a:ea typeface="+mj-ea"/>
              </a:rPr>
              <a:t>트랜젝션</a:t>
            </a:r>
            <a:r>
              <a:rPr lang="ko-KR" altLang="en-US" sz="1200" dirty="0" smtClean="0">
                <a:latin typeface="+mj-ea"/>
                <a:ea typeface="+mj-ea"/>
              </a:rPr>
              <a:t> 객체 생성</a:t>
            </a:r>
            <a:endParaRPr lang="en-US" altLang="ko-KR" sz="1200" dirty="0" smtClean="0">
              <a:latin typeface="+mj-ea"/>
              <a:ea typeface="+mj-ea"/>
            </a:endParaRPr>
          </a:p>
          <a:p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4) </a:t>
            </a:r>
            <a:r>
              <a:rPr lang="ko-KR" altLang="en-US" sz="1200" dirty="0" err="1" smtClean="0">
                <a:latin typeface="+mj-ea"/>
                <a:ea typeface="+mj-ea"/>
              </a:rPr>
              <a:t>프레그먼트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replace()</a:t>
            </a:r>
            <a:endParaRPr lang="en-US" altLang="ko-KR" sz="1200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631" y="1769549"/>
            <a:ext cx="2318395" cy="339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118</Words>
  <Application>Microsoft Office PowerPoint</Application>
  <PresentationFormat>와이드스크린</PresentationFormat>
  <Paragraphs>49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755</cp:revision>
  <dcterms:created xsi:type="dcterms:W3CDTF">2014-12-01T08:37:15Z</dcterms:created>
  <dcterms:modified xsi:type="dcterms:W3CDTF">2015-03-18T06:55:42Z</dcterms:modified>
</cp:coreProperties>
</file>