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3" r:id="rId2"/>
    <p:sldId id="265" r:id="rId3"/>
    <p:sldId id="266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A1ADC-3FB7-40DA-B2DE-355D9B030C78}" type="datetimeFigureOut">
              <a:rPr lang="ko-KR" altLang="en-US" smtClean="0"/>
              <a:t>2014-12-17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344A0-AA20-403B-B262-2ACEA066A2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6920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44A0-AA20-403B-B262-2ACEA066A20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4754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44A0-AA20-403B-B262-2ACEA066A20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605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E9EB-5882-4F14-9D7A-E43319FAAE5D}" type="datetime1">
              <a:rPr lang="ko-KR" altLang="en-US" smtClean="0"/>
              <a:t>2014-12-17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64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5BE4-290A-4A67-9142-8569AAC90C2F}" type="datetime1">
              <a:rPr lang="ko-KR" altLang="en-US" smtClean="0"/>
              <a:t>2014-12-17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653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7AA9-974F-41EE-AA93-9A7D5FC26AF0}" type="datetime1">
              <a:rPr lang="ko-KR" altLang="en-US" smtClean="0"/>
              <a:t>2014-12-17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0954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78F7-13A7-47A7-A538-4854C83EAB76}" type="datetime1">
              <a:rPr lang="ko-KR" altLang="en-US" smtClean="0"/>
              <a:t>2014-12-17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667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BB34-6711-40F2-9C7B-47A61743D4AD}" type="datetime1">
              <a:rPr lang="ko-KR" altLang="en-US" smtClean="0"/>
              <a:t>2014-12-17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607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0FF5-5FAF-43AE-9E0C-CC3EA1B81862}" type="datetime1">
              <a:rPr lang="ko-KR" altLang="en-US" smtClean="0"/>
              <a:t>2014-12-17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231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AB40-AB99-4455-AC5A-01B404C2C00C}" type="datetime1">
              <a:rPr lang="ko-KR" altLang="en-US" smtClean="0"/>
              <a:t>2014-12-17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280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0ECE-794B-4B99-8E02-3BB1152032F2}" type="datetime1">
              <a:rPr lang="ko-KR" altLang="en-US" smtClean="0"/>
              <a:t>2014-12-17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011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503B-EE7A-4049-8A0E-70C0A8C6708E}" type="datetime1">
              <a:rPr lang="ko-KR" altLang="en-US" smtClean="0"/>
              <a:t>2014-12-17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804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CB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-1" y="0"/>
            <a:ext cx="12192001" cy="63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024" y="0"/>
            <a:ext cx="1307976" cy="54771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6950">
            <a:off x="912862" y="1501027"/>
            <a:ext cx="906179" cy="8640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977">
            <a:off x="1431126" y="3918880"/>
            <a:ext cx="1831067" cy="17460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977">
            <a:off x="5372299" y="2151620"/>
            <a:ext cx="1131884" cy="1079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977">
            <a:off x="9650526" y="745965"/>
            <a:ext cx="1131884" cy="1079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6778">
            <a:off x="5290847" y="-173034"/>
            <a:ext cx="7554916" cy="720406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171257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이재훈책임님\티스타즈PPT_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6" t="22046" r="10485" b="9758"/>
          <a:stretch/>
        </p:blipFill>
        <p:spPr bwMode="auto">
          <a:xfrm>
            <a:off x="6395633" y="1301858"/>
            <a:ext cx="5796367" cy="55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7167418" y="176272"/>
            <a:ext cx="4413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kern="1200" dirty="0" smtClean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15</a:t>
            </a:r>
            <a:r>
              <a:rPr lang="ko-KR" altLang="en-US" sz="1600" kern="1200" dirty="0" smtClean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강 추상클래스 </a:t>
            </a:r>
            <a:r>
              <a:rPr lang="en-US" altLang="ko-KR" sz="1600" kern="1200" dirty="0" smtClean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- II</a:t>
            </a:r>
            <a:endParaRPr lang="ko-KR" altLang="en-US" sz="1600" dirty="0">
              <a:latin typeface="+mj-ea"/>
              <a:ea typeface="+mj-ea"/>
            </a:endParaRP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6"/>
            <a:ext cx="1307976" cy="547715"/>
          </a:xfrm>
          <a:prstGeom prst="rect">
            <a:avLst/>
          </a:prstGeom>
        </p:spPr>
      </p:pic>
      <p:sp>
        <p:nvSpPr>
          <p:cNvPr id="9" name="이등변 삼각형 8"/>
          <p:cNvSpPr/>
          <p:nvPr userDrawn="1"/>
        </p:nvSpPr>
        <p:spPr>
          <a:xfrm rot="16200000">
            <a:off x="11611880" y="-31439"/>
            <a:ext cx="548681" cy="611559"/>
          </a:xfrm>
          <a:prstGeom prst="triangle">
            <a:avLst>
              <a:gd name="adj" fmla="val 10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6BA691-BC9B-4A68-9744-1B809170C141}" type="datetime1">
              <a:rPr lang="ko-KR" altLang="en-US" smtClean="0"/>
              <a:t>2014-12-17</a:t>
            </a:fld>
            <a:endParaRPr lang="ko-KR" altLang="en-US"/>
          </a:p>
        </p:txBody>
      </p:sp>
      <p:sp>
        <p:nvSpPr>
          <p:cNvPr id="12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3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327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5985-9155-4A4F-A545-EFF2E5BDFE10}" type="datetime1">
              <a:rPr lang="ko-KR" altLang="en-US" smtClean="0"/>
              <a:t>2014-12-17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5255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8468-8E36-4528-8629-5ECE6BEC95B9}" type="datetime1">
              <a:rPr lang="ko-KR" altLang="en-US" smtClean="0"/>
              <a:t>2014-12-17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610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3869" y="3500063"/>
            <a:ext cx="2470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spc="-150" dirty="0" smtClean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15</a:t>
            </a:r>
            <a:r>
              <a:rPr lang="ko-KR" altLang="en-US" sz="2000" spc="-150" dirty="0" smtClean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강</a:t>
            </a:r>
            <a:r>
              <a:rPr lang="en-US" altLang="ko-KR" sz="2000" spc="-150" dirty="0" smtClean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000" spc="-15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추상클래스 </a:t>
            </a:r>
            <a:r>
              <a:rPr lang="en-US" altLang="ko-KR" sz="2000" spc="-15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en-US" altLang="ko-KR" sz="2000" spc="-150" dirty="0" smtClean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II</a:t>
            </a:r>
            <a:endParaRPr lang="ko-KR" altLang="en-US" sz="2000" spc="-150" dirty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16588" y="3900173"/>
            <a:ext cx="3845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r>
              <a:rPr lang="ko-KR" alt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어린이집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아이들의 식대 계산 프로그래밍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04432" y="4959417"/>
            <a:ext cx="209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i="1" dirty="0" smtClean="0"/>
              <a:t>Lecturer</a:t>
            </a:r>
            <a:r>
              <a:rPr lang="en-US" altLang="ko-KR" sz="1200" dirty="0" smtClean="0"/>
              <a:t>  </a:t>
            </a:r>
            <a:r>
              <a:rPr lang="en-US" altLang="ko-KR" sz="1200" dirty="0"/>
              <a:t>K</a:t>
            </a:r>
            <a:r>
              <a:rPr lang="en-US" altLang="ko-KR" sz="1200" dirty="0" smtClean="0"/>
              <a:t>im </a:t>
            </a:r>
            <a:r>
              <a:rPr lang="en-US" altLang="ko-KR" sz="1200" dirty="0" err="1" smtClean="0"/>
              <a:t>Myoung</a:t>
            </a:r>
            <a:r>
              <a:rPr lang="en-US" altLang="ko-KR" sz="1200" dirty="0"/>
              <a:t>-</a:t>
            </a:r>
            <a:r>
              <a:rPr lang="en-US" altLang="ko-KR" sz="1200" dirty="0" smtClean="0"/>
              <a:t>Ho</a:t>
            </a:r>
          </a:p>
          <a:p>
            <a:pPr algn="r"/>
            <a:r>
              <a:rPr lang="en-US" altLang="ko-KR" sz="1200" i="1" dirty="0" smtClean="0"/>
              <a:t>Nickname</a:t>
            </a:r>
            <a:r>
              <a:rPr lang="en-US" altLang="ko-KR" sz="1200" dirty="0" smtClean="0"/>
              <a:t>  </a:t>
            </a:r>
            <a:r>
              <a:rPr lang="ko-KR" altLang="en-US" sz="1200" dirty="0" err="1" smtClean="0"/>
              <a:t>블스</a:t>
            </a:r>
            <a:endParaRPr lang="en-US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r"/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blogstudy@naver.com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08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7007" y="760205"/>
            <a:ext cx="10676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n-ea"/>
              </a:rPr>
              <a:t>15</a:t>
            </a:r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n-ea"/>
              </a:rPr>
              <a:t>-1.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lang="ko-KR" altLang="en-US" sz="1600" b="1" dirty="0" err="1">
                <a:latin typeface="+mn-ea"/>
              </a:rPr>
              <a:t>어린이집</a:t>
            </a:r>
            <a:r>
              <a:rPr lang="ko-KR" altLang="en-US" sz="1600" b="1" dirty="0">
                <a:latin typeface="+mn-ea"/>
              </a:rPr>
              <a:t> 아이들의 식대 계산 프로그래밍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822036" y="1258710"/>
            <a:ext cx="10113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latin typeface="+mn-ea"/>
              </a:rPr>
              <a:t>시나리오 분석 후 추상클래스와 일반클래스를 생각해 본다</a:t>
            </a:r>
            <a:r>
              <a:rPr lang="en-US" altLang="ko-KR" sz="1200" b="1" dirty="0">
                <a:latin typeface="+mn-ea"/>
              </a:rPr>
              <a:t>.(</a:t>
            </a:r>
            <a:r>
              <a:rPr lang="en-US" altLang="ko-KR" sz="1200" b="1" dirty="0" smtClean="0">
                <a:latin typeface="+mn-ea"/>
              </a:rPr>
              <a:t>15_1_ex1_lauchpay)</a:t>
            </a:r>
          </a:p>
        </p:txBody>
      </p:sp>
      <p:cxnSp>
        <p:nvCxnSpPr>
          <p:cNvPr id="23" name="직선 연결선 22"/>
          <p:cNvCxnSpPr/>
          <p:nvPr/>
        </p:nvCxnSpPr>
        <p:spPr>
          <a:xfrm>
            <a:off x="822036" y="1535709"/>
            <a:ext cx="10113819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22036" y="1610984"/>
            <a:ext cx="10862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2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822036" y="1566159"/>
            <a:ext cx="101138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 smtClean="0">
                <a:latin typeface="+mn-ea"/>
              </a:rPr>
              <a:t>어린이집에</a:t>
            </a:r>
            <a:r>
              <a:rPr lang="ko-KR" altLang="en-US" sz="1200" dirty="0" smtClean="0">
                <a:latin typeface="+mn-ea"/>
              </a:rPr>
              <a:t> 어린이들의 점심 식대 관련하여 프로그래밍을 해볼까 합니다</a:t>
            </a:r>
            <a:r>
              <a:rPr lang="en-US" altLang="ko-KR" sz="1200" dirty="0" smtClean="0">
                <a:latin typeface="+mn-ea"/>
              </a:rPr>
              <a:t>.</a:t>
            </a:r>
          </a:p>
          <a:p>
            <a:r>
              <a:rPr lang="ko-KR" altLang="en-US" sz="1200" dirty="0" smtClean="0">
                <a:latin typeface="+mn-ea"/>
              </a:rPr>
              <a:t>어린이들은 점심으로 쌀밥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불고기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두부조림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미역국이 배식 됩니다</a:t>
            </a:r>
            <a:r>
              <a:rPr lang="en-US" altLang="ko-KR" sz="1200" dirty="0" smtClean="0">
                <a:latin typeface="+mn-ea"/>
              </a:rPr>
              <a:t>.</a:t>
            </a:r>
          </a:p>
          <a:p>
            <a:r>
              <a:rPr lang="ko-KR" altLang="en-US" sz="1200" dirty="0" smtClean="0">
                <a:latin typeface="+mn-ea"/>
              </a:rPr>
              <a:t>추가로 </a:t>
            </a:r>
            <a:r>
              <a:rPr lang="ko-KR" altLang="en-US" sz="1200" dirty="0" err="1" smtClean="0">
                <a:latin typeface="+mn-ea"/>
              </a:rPr>
              <a:t>요플레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바나나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우유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err="1" smtClean="0">
                <a:latin typeface="+mn-ea"/>
              </a:rPr>
              <a:t>아몬드가</a:t>
            </a:r>
            <a:r>
              <a:rPr lang="ko-KR" altLang="en-US" sz="1200" dirty="0" smtClean="0">
                <a:latin typeface="+mn-ea"/>
              </a:rPr>
              <a:t> 간식으로 배식 됩니다</a:t>
            </a:r>
            <a:r>
              <a:rPr lang="en-US" altLang="ko-KR" sz="1200" dirty="0" smtClean="0">
                <a:latin typeface="+mn-ea"/>
              </a:rPr>
              <a:t>.</a:t>
            </a:r>
          </a:p>
          <a:p>
            <a:endParaRPr lang="en-US" altLang="ko-KR" sz="1200" dirty="0">
              <a:latin typeface="+mn-ea"/>
            </a:endParaRPr>
          </a:p>
          <a:p>
            <a:r>
              <a:rPr lang="ko-KR" altLang="en-US" sz="1200" dirty="0" smtClean="0">
                <a:latin typeface="+mn-ea"/>
              </a:rPr>
              <a:t>기본적인 </a:t>
            </a:r>
            <a:r>
              <a:rPr lang="ko-KR" altLang="en-US" sz="1200" dirty="0">
                <a:latin typeface="+mn-ea"/>
              </a:rPr>
              <a:t>쌀밥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불고기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두부조림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미역국은 모든 아이들이 먹습니다</a:t>
            </a:r>
            <a:r>
              <a:rPr lang="en-US" altLang="ko-KR" sz="1200" dirty="0" smtClean="0">
                <a:latin typeface="+mn-ea"/>
              </a:rPr>
              <a:t>.</a:t>
            </a:r>
          </a:p>
          <a:p>
            <a:r>
              <a:rPr lang="ko-KR" altLang="en-US" sz="1200" dirty="0" smtClean="0">
                <a:latin typeface="+mn-ea"/>
              </a:rPr>
              <a:t>하지만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개인 체질에 따라서 간식은 선택 할 수가 있습니다</a:t>
            </a:r>
            <a:r>
              <a:rPr lang="en-US" altLang="ko-KR" sz="1200" dirty="0" smtClean="0">
                <a:latin typeface="+mn-ea"/>
              </a:rPr>
              <a:t>. </a:t>
            </a:r>
            <a:r>
              <a:rPr lang="ko-KR" altLang="en-US" sz="1200" dirty="0"/>
              <a:t>특히 알레르기가 있는 아이들은 </a:t>
            </a:r>
            <a:r>
              <a:rPr lang="ko-KR" altLang="en-US" sz="1200" dirty="0" smtClean="0">
                <a:latin typeface="+mn-ea"/>
              </a:rPr>
              <a:t>간식을 </a:t>
            </a:r>
            <a:r>
              <a:rPr lang="ko-KR" altLang="en-US" sz="1200" dirty="0" smtClean="0">
                <a:latin typeface="+mn-ea"/>
              </a:rPr>
              <a:t>전부 선택하지 않을 수 도 있습니다</a:t>
            </a:r>
            <a:r>
              <a:rPr lang="en-US" altLang="ko-KR" sz="1200" dirty="0" smtClean="0">
                <a:latin typeface="+mn-ea"/>
              </a:rPr>
              <a:t>.</a:t>
            </a:r>
          </a:p>
          <a:p>
            <a:r>
              <a:rPr lang="ko-KR" altLang="en-US" sz="1200" dirty="0" smtClean="0">
                <a:latin typeface="+mn-ea"/>
              </a:rPr>
              <a:t>클래스 설계를 해 보도록 합니다</a:t>
            </a:r>
            <a:r>
              <a:rPr lang="en-US" altLang="ko-KR" sz="1200" dirty="0" smtClean="0">
                <a:latin typeface="+mn-ea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028699" y="3625168"/>
            <a:ext cx="2136531" cy="2239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 smtClean="0"/>
              <a:t>LunchMenu</a:t>
            </a:r>
            <a:endParaRPr lang="en-US" altLang="ko-KR" sz="1400" dirty="0" smtClean="0"/>
          </a:p>
          <a:p>
            <a:pPr algn="ctr"/>
            <a:endParaRPr lang="en-US" altLang="ko-KR" sz="1400" dirty="0" smtClean="0"/>
          </a:p>
          <a:p>
            <a:pPr algn="ctr"/>
            <a:r>
              <a:rPr lang="en-US" altLang="ko-KR" sz="1050" dirty="0" smtClean="0"/>
              <a:t>rice</a:t>
            </a:r>
          </a:p>
          <a:p>
            <a:pPr algn="ctr"/>
            <a:r>
              <a:rPr lang="en-US" altLang="ko-KR" sz="1050" dirty="0" err="1" smtClean="0"/>
              <a:t>bulgogi</a:t>
            </a:r>
            <a:endParaRPr lang="en-US" altLang="ko-KR" sz="1050" dirty="0" smtClean="0"/>
          </a:p>
          <a:p>
            <a:pPr algn="ctr"/>
            <a:endParaRPr lang="en-US" altLang="ko-KR" sz="1050" dirty="0" smtClean="0"/>
          </a:p>
          <a:p>
            <a:pPr algn="ctr"/>
            <a:r>
              <a:rPr lang="en-US" altLang="ko-KR" sz="1050" dirty="0" smtClean="0"/>
              <a:t>banana</a:t>
            </a:r>
            <a:endParaRPr lang="en-US" altLang="ko-KR" sz="1050" dirty="0"/>
          </a:p>
          <a:p>
            <a:pPr algn="ctr"/>
            <a:r>
              <a:rPr lang="en-US" altLang="ko-KR" sz="1050" dirty="0"/>
              <a:t>m</a:t>
            </a:r>
            <a:r>
              <a:rPr lang="en-US" altLang="ko-KR" sz="1050" dirty="0" smtClean="0"/>
              <a:t>ilk</a:t>
            </a:r>
          </a:p>
          <a:p>
            <a:pPr algn="ctr"/>
            <a:r>
              <a:rPr lang="en-US" altLang="ko-KR" sz="1050" dirty="0" smtClean="0"/>
              <a:t>almond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4627684" y="2995980"/>
            <a:ext cx="2136531" cy="1523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Child1</a:t>
            </a:r>
          </a:p>
          <a:p>
            <a:pPr algn="ctr"/>
            <a:endParaRPr lang="en-US" altLang="ko-KR" sz="1400" dirty="0" smtClean="0"/>
          </a:p>
          <a:p>
            <a:pPr algn="ctr"/>
            <a:r>
              <a:rPr lang="en-US" altLang="ko-KR" sz="1050" dirty="0" smtClean="0"/>
              <a:t>rice</a:t>
            </a:r>
          </a:p>
          <a:p>
            <a:pPr algn="ctr"/>
            <a:r>
              <a:rPr lang="en-US" altLang="ko-KR" sz="1050" dirty="0" err="1" smtClean="0"/>
              <a:t>bulgogi</a:t>
            </a:r>
            <a:endParaRPr lang="en-US" altLang="ko-KR" sz="1050" dirty="0" smtClean="0"/>
          </a:p>
          <a:p>
            <a:pPr algn="ctr"/>
            <a:endParaRPr lang="en-US" altLang="ko-KR" sz="1050" dirty="0"/>
          </a:p>
          <a:p>
            <a:pPr algn="ctr"/>
            <a:r>
              <a:rPr lang="en-US" altLang="ko-KR" sz="1050" dirty="0" smtClean="0"/>
              <a:t>banana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4627683" y="4744817"/>
            <a:ext cx="2136531" cy="1787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Child2</a:t>
            </a:r>
          </a:p>
          <a:p>
            <a:pPr algn="ctr"/>
            <a:endParaRPr lang="en-US" altLang="ko-KR" sz="1400" dirty="0" smtClean="0"/>
          </a:p>
          <a:p>
            <a:pPr algn="ctr"/>
            <a:r>
              <a:rPr lang="en-US" altLang="ko-KR" sz="1050" dirty="0" smtClean="0"/>
              <a:t>rice</a:t>
            </a:r>
          </a:p>
          <a:p>
            <a:pPr algn="ctr"/>
            <a:r>
              <a:rPr lang="en-US" altLang="ko-KR" sz="1050" dirty="0" err="1" smtClean="0"/>
              <a:t>bulgogi</a:t>
            </a:r>
            <a:endParaRPr lang="en-US" altLang="ko-KR" sz="1050" dirty="0" smtClean="0"/>
          </a:p>
          <a:p>
            <a:pPr algn="ctr"/>
            <a:endParaRPr lang="en-US" altLang="ko-KR" sz="1050" dirty="0"/>
          </a:p>
          <a:p>
            <a:pPr algn="ctr"/>
            <a:r>
              <a:rPr lang="en-US" altLang="ko-KR" sz="1050" dirty="0" smtClean="0"/>
              <a:t>milk</a:t>
            </a:r>
            <a:endParaRPr lang="en-US" altLang="ko-KR" sz="1050" dirty="0"/>
          </a:p>
          <a:p>
            <a:pPr algn="ctr"/>
            <a:r>
              <a:rPr lang="en-US" altLang="ko-KR" sz="1050" dirty="0" smtClean="0"/>
              <a:t>almond</a:t>
            </a:r>
            <a:endParaRPr lang="en-US" altLang="ko-KR" sz="1050" dirty="0"/>
          </a:p>
        </p:txBody>
      </p:sp>
      <p:cxnSp>
        <p:nvCxnSpPr>
          <p:cNvPr id="7" name="직선 화살표 연결선 6"/>
          <p:cNvCxnSpPr>
            <a:stCxn id="27" idx="1"/>
            <a:endCxn id="4" idx="3"/>
          </p:cNvCxnSpPr>
          <p:nvPr/>
        </p:nvCxnSpPr>
        <p:spPr>
          <a:xfrm flipH="1">
            <a:off x="3165230" y="3757613"/>
            <a:ext cx="1462454" cy="987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>
            <a:stCxn id="28" idx="1"/>
            <a:endCxn id="4" idx="3"/>
          </p:cNvCxnSpPr>
          <p:nvPr/>
        </p:nvCxnSpPr>
        <p:spPr>
          <a:xfrm flipH="1" flipV="1">
            <a:off x="3165230" y="4744819"/>
            <a:ext cx="1462453" cy="893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75586" y="3008145"/>
            <a:ext cx="4165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atin typeface="+mn-ea"/>
              </a:rPr>
              <a:t>Child1</a:t>
            </a:r>
            <a:r>
              <a:rPr lang="ko-KR" altLang="en-US" sz="1100" dirty="0" smtClean="0">
                <a:latin typeface="+mn-ea"/>
              </a:rPr>
              <a:t>아이는 간식으로 바나나만 먹습니다</a:t>
            </a:r>
            <a:r>
              <a:rPr lang="en-US" altLang="ko-KR" sz="1100" dirty="0" smtClean="0">
                <a:latin typeface="+mn-ea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75586" y="4744817"/>
            <a:ext cx="4165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atin typeface="+mn-ea"/>
              </a:rPr>
              <a:t>Child2</a:t>
            </a:r>
            <a:r>
              <a:rPr lang="ko-KR" altLang="en-US" sz="1100" dirty="0" smtClean="0">
                <a:latin typeface="+mn-ea"/>
              </a:rPr>
              <a:t>아이는 간식으로 우유</a:t>
            </a:r>
            <a:r>
              <a:rPr lang="en-US" altLang="ko-KR" sz="1100" dirty="0" smtClean="0">
                <a:latin typeface="+mn-ea"/>
              </a:rPr>
              <a:t>, </a:t>
            </a:r>
            <a:r>
              <a:rPr lang="ko-KR" altLang="en-US" sz="1100" dirty="0" err="1" smtClean="0">
                <a:latin typeface="+mn-ea"/>
              </a:rPr>
              <a:t>아몬드를</a:t>
            </a:r>
            <a:r>
              <a:rPr lang="ko-KR" altLang="en-US" sz="1100" dirty="0" smtClean="0">
                <a:latin typeface="+mn-ea"/>
              </a:rPr>
              <a:t> 먹습니다</a:t>
            </a:r>
            <a:r>
              <a:rPr lang="en-US" altLang="ko-KR" sz="1100" dirty="0" smtClean="0">
                <a:latin typeface="+mn-ea"/>
              </a:rPr>
              <a:t>.</a:t>
            </a:r>
          </a:p>
        </p:txBody>
      </p:sp>
      <p:cxnSp>
        <p:nvCxnSpPr>
          <p:cNvPr id="15" name="직선 연결선 14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3841" y="760205"/>
            <a:ext cx="10699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n-ea"/>
              </a:rPr>
              <a:t>15</a:t>
            </a:r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n-ea"/>
              </a:rPr>
              <a:t>-1.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lang="ko-KR" altLang="en-US" sz="1600" b="1" dirty="0" err="1">
                <a:latin typeface="+mn-ea"/>
              </a:rPr>
              <a:t>어린이집</a:t>
            </a:r>
            <a:r>
              <a:rPr lang="ko-KR" altLang="en-US" sz="1600" b="1" dirty="0">
                <a:latin typeface="+mn-ea"/>
              </a:rPr>
              <a:t> 아이들의 식대 계산 프로그래밍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822036" y="1258710"/>
            <a:ext cx="10113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latin typeface="+mn-ea"/>
              </a:rPr>
              <a:t>시나리오 분석 후 추상클래스와 일반클래스를 생각해 본다</a:t>
            </a:r>
            <a:r>
              <a:rPr lang="en-US" altLang="ko-KR" sz="1200" b="1" dirty="0">
                <a:latin typeface="+mn-ea"/>
              </a:rPr>
              <a:t>.(</a:t>
            </a:r>
            <a:r>
              <a:rPr lang="en-US" altLang="ko-KR" sz="1200" b="1" dirty="0" smtClean="0">
                <a:latin typeface="+mn-ea"/>
              </a:rPr>
              <a:t>15_1_ex1_lauchpay)</a:t>
            </a:r>
          </a:p>
        </p:txBody>
      </p:sp>
      <p:cxnSp>
        <p:nvCxnSpPr>
          <p:cNvPr id="23" name="직선 연결선 22"/>
          <p:cNvCxnSpPr/>
          <p:nvPr/>
        </p:nvCxnSpPr>
        <p:spPr>
          <a:xfrm>
            <a:off x="822036" y="1535709"/>
            <a:ext cx="10113819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22036" y="1610984"/>
            <a:ext cx="10862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200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83" y="1620058"/>
            <a:ext cx="9347285" cy="3263254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56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159</Words>
  <Application>Microsoft Office PowerPoint</Application>
  <PresentationFormat>와이드스크린</PresentationFormat>
  <Paragraphs>43</Paragraphs>
  <Slides>3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7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ho</dc:creator>
  <cp:lastModifiedBy>ho</cp:lastModifiedBy>
  <cp:revision>668</cp:revision>
  <dcterms:created xsi:type="dcterms:W3CDTF">2014-12-01T08:37:15Z</dcterms:created>
  <dcterms:modified xsi:type="dcterms:W3CDTF">2014-12-17T06:08:53Z</dcterms:modified>
</cp:coreProperties>
</file>